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Playfair Display"/>
      <p:regular r:id="rId18"/>
      <p:bold r:id="rId19"/>
      <p:italic r:id="rId20"/>
      <p:boldItalic r:id="rId21"/>
    </p:embeddedFont>
    <p:embeddedFont>
      <p:font typeface="Hind"/>
      <p:regular r:id="rId22"/>
      <p:bold r:id="rId23"/>
    </p:embeddedFont>
    <p:embeddedFont>
      <p:font typeface="Merriweather"/>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guide id="3" pos="4356">
          <p15:clr>
            <a:srgbClr val="9AA0A6"/>
          </p15:clr>
        </p15:guide>
      </p15:sldGuideLst>
    </p:ext>
    <p:ext uri="http://customooxmlschemas.google.com/">
      <go:slidesCustomData xmlns:go="http://customooxmlschemas.google.com/" r:id="rId28" roundtripDataSignature="AMtx7mj5zpw0qehjZVH8N0a5feLyHNYLy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 pos="4356"/>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italic.fntdata"/><Relationship Id="rId22" Type="http://schemas.openxmlformats.org/officeDocument/2006/relationships/font" Target="fonts/Hind-regular.fntdata"/><Relationship Id="rId21" Type="http://schemas.openxmlformats.org/officeDocument/2006/relationships/font" Target="fonts/PlayfairDisplay-boldItalic.fntdata"/><Relationship Id="rId24" Type="http://schemas.openxmlformats.org/officeDocument/2006/relationships/font" Target="fonts/Merriweather-regular.fntdata"/><Relationship Id="rId23" Type="http://schemas.openxmlformats.org/officeDocument/2006/relationships/font" Target="fonts/Hin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italic.fntdata"/><Relationship Id="rId25" Type="http://schemas.openxmlformats.org/officeDocument/2006/relationships/font" Target="fonts/Merriweather-bold.fntdata"/><Relationship Id="rId28" Type="http://customschemas.google.com/relationships/presentationmetadata" Target="metadata"/><Relationship Id="rId27" Type="http://schemas.openxmlformats.org/officeDocument/2006/relationships/font" Target="fonts/Merriweather-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PlayfairDisplay-bold.fntdata"/><Relationship Id="rId18" Type="http://schemas.openxmlformats.org/officeDocument/2006/relationships/font" Target="fonts/PlayfairDisplay-regular.fntdata"/></Relationships>
</file>

<file path=ppt/media/image1.png>
</file>

<file path=ppt/media/image10.png>
</file>

<file path=ppt/media/image11.png>
</file>

<file path=ppt/media/image12.gif>
</file>

<file path=ppt/media/image13.png>
</file>

<file path=ppt/media/image14.gif>
</file>

<file path=ppt/media/image15.gif>
</file>

<file path=ppt/media/image16.png>
</file>

<file path=ppt/media/image17.gif>
</file>

<file path=ppt/media/image18.png>
</file>

<file path=ppt/media/image19.gif>
</file>

<file path=ppt/media/image2.gif>
</file>

<file path=ppt/media/image3.png>
</file>

<file path=ppt/media/image4.gif>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7" name="Google Shape;35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5" name="Google Shape;36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 name="Google Shape;33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mall" type="blank">
  <p:cSld name="BLANK">
    <p:spTree>
      <p:nvGrpSpPr>
        <p:cNvPr id="9" name="Shape 9"/>
        <p:cNvGrpSpPr/>
        <p:nvPr/>
      </p:nvGrpSpPr>
      <p:grpSpPr>
        <a:xfrm>
          <a:off x="0" y="0"/>
          <a:ext cx="0" cy="0"/>
          <a:chOff x="0" y="0"/>
          <a:chExt cx="0" cy="0"/>
        </a:xfrm>
      </p:grpSpPr>
      <p:grpSp>
        <p:nvGrpSpPr>
          <p:cNvPr id="10" name="Google Shape;10;p14"/>
          <p:cNvGrpSpPr/>
          <p:nvPr/>
        </p:nvGrpSpPr>
        <p:grpSpPr>
          <a:xfrm>
            <a:off x="7934863" y="4"/>
            <a:ext cx="1209179" cy="2774603"/>
            <a:chOff x="7395202" y="-6"/>
            <a:chExt cx="1748884" cy="4013021"/>
          </a:xfrm>
        </p:grpSpPr>
        <p:sp>
          <p:nvSpPr>
            <p:cNvPr id="11" name="Google Shape;11;p14"/>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 name="Google Shape;12;p14"/>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 name="Google Shape;13;p14"/>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4" name="Google Shape;14;p14"/>
            <p:cNvSpPr/>
            <p:nvPr/>
          </p:nvSpPr>
          <p:spPr>
            <a:xfrm rot="-5400000">
              <a:off x="7178152" y="542730"/>
              <a:ext cx="1110900" cy="6768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 name="Google Shape;15;p14"/>
            <p:cNvSpPr/>
            <p:nvPr/>
          </p:nvSpPr>
          <p:spPr>
            <a:xfrm flipH="1" rot="-5400000">
              <a:off x="8242801" y="3381815"/>
              <a:ext cx="784500" cy="4779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16" name="Google Shape;16;p14"/>
          <p:cNvGrpSpPr/>
          <p:nvPr/>
        </p:nvGrpSpPr>
        <p:grpSpPr>
          <a:xfrm>
            <a:off x="-1" y="2232486"/>
            <a:ext cx="874634" cy="2911268"/>
            <a:chOff x="3" y="2750304"/>
            <a:chExt cx="722480" cy="2404814"/>
          </a:xfrm>
        </p:grpSpPr>
        <p:sp>
          <p:nvSpPr>
            <p:cNvPr id="17" name="Google Shape;17;p14"/>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 name="Google Shape;18;p14"/>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 name="Google Shape;19;p14"/>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 name="Google Shape;20;p14"/>
            <p:cNvSpPr/>
            <p:nvPr/>
          </p:nvSpPr>
          <p:spPr>
            <a:xfrm rot="-5400000">
              <a:off x="-120147" y="2870454"/>
              <a:ext cx="614700" cy="3744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1" name="Google Shape;21;p14"/>
            <p:cNvSpPr/>
            <p:nvPr/>
          </p:nvSpPr>
          <p:spPr>
            <a:xfrm flipH="1" rot="-5400000">
              <a:off x="228056" y="4058304"/>
              <a:ext cx="614400" cy="3744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22" name="Google Shape;22;p14"/>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green gradient">
  <p:cSld name="BLANK_2">
    <p:bg>
      <p:bgPr>
        <a:gradFill>
          <a:gsLst>
            <a:gs pos="0">
              <a:srgbClr val="33CCCC"/>
            </a:gs>
            <a:gs pos="100000">
              <a:srgbClr val="66FF33"/>
            </a:gs>
          </a:gsLst>
          <a:lin ang="5400700" scaled="0"/>
        </a:gradFill>
      </p:bgPr>
    </p:bg>
    <p:spTree>
      <p:nvGrpSpPr>
        <p:cNvPr id="143" name="Shape 143"/>
        <p:cNvGrpSpPr/>
        <p:nvPr/>
      </p:nvGrpSpPr>
      <p:grpSpPr>
        <a:xfrm>
          <a:off x="0" y="0"/>
          <a:ext cx="0" cy="0"/>
          <a:chOff x="0" y="0"/>
          <a:chExt cx="0" cy="0"/>
        </a:xfrm>
      </p:grpSpPr>
      <p:sp>
        <p:nvSpPr>
          <p:cNvPr id="144" name="Google Shape;144;p23"/>
          <p:cNvSpPr/>
          <p:nvPr/>
        </p:nvSpPr>
        <p:spPr>
          <a:xfrm flipH="1" rot="5400000">
            <a:off x="7987921" y="280747"/>
            <a:ext cx="1436798" cy="875312"/>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45" name="Google Shape;145;p23"/>
          <p:cNvSpPr/>
          <p:nvPr/>
        </p:nvSpPr>
        <p:spPr>
          <a:xfrm flipH="1" rot="5400000">
            <a:off x="7711954" y="1152043"/>
            <a:ext cx="1779871" cy="1084184"/>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46" name="Google Shape;146;p23"/>
          <p:cNvSpPr/>
          <p:nvPr/>
        </p:nvSpPr>
        <p:spPr>
          <a:xfrm rot="-5400000">
            <a:off x="8367254" y="1879297"/>
            <a:ext cx="965333" cy="588243"/>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47" name="Google Shape;147;p23"/>
          <p:cNvSpPr/>
          <p:nvPr/>
        </p:nvSpPr>
        <p:spPr>
          <a:xfrm rot="-5400000">
            <a:off x="7784794" y="375252"/>
            <a:ext cx="768076" cy="46794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48" name="Google Shape;148;p23"/>
          <p:cNvSpPr/>
          <p:nvPr/>
        </p:nvSpPr>
        <p:spPr>
          <a:xfrm flipH="1" rot="-5400000">
            <a:off x="8520892" y="2338195"/>
            <a:ext cx="542403" cy="33042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49" name="Google Shape;149;p23"/>
          <p:cNvSpPr/>
          <p:nvPr/>
        </p:nvSpPr>
        <p:spPr>
          <a:xfrm flipH="1" rot="5400000">
            <a:off x="-280461" y="2947980"/>
            <a:ext cx="1435651" cy="874537"/>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0" name="Google Shape;150;p23"/>
          <p:cNvSpPr/>
          <p:nvPr/>
        </p:nvSpPr>
        <p:spPr>
          <a:xfrm rot="5400000">
            <a:off x="-191408" y="2612028"/>
            <a:ext cx="979133" cy="595978"/>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1" name="Google Shape;151;p23"/>
          <p:cNvSpPr/>
          <p:nvPr/>
        </p:nvSpPr>
        <p:spPr>
          <a:xfrm flipH="1" rot="-5400000">
            <a:off x="-209916" y="4278659"/>
            <a:ext cx="1075013" cy="655177"/>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2" name="Google Shape;152;p23"/>
          <p:cNvSpPr/>
          <p:nvPr/>
        </p:nvSpPr>
        <p:spPr>
          <a:xfrm rot="-5400000">
            <a:off x="-145454" y="2377940"/>
            <a:ext cx="744156" cy="453249"/>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3" name="Google Shape;153;p23"/>
          <p:cNvSpPr/>
          <p:nvPr/>
        </p:nvSpPr>
        <p:spPr>
          <a:xfrm flipH="1" rot="-5400000">
            <a:off x="276080" y="3815951"/>
            <a:ext cx="743793" cy="453249"/>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4" name="Google Shape;154;p23"/>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urple gradient">
  <p:cSld name="BLANK_2_1">
    <p:bg>
      <p:bgPr>
        <a:gradFill>
          <a:gsLst>
            <a:gs pos="0">
              <a:srgbClr val="CC3399"/>
            </a:gs>
            <a:gs pos="100000">
              <a:srgbClr val="6699FF"/>
            </a:gs>
          </a:gsLst>
          <a:lin ang="5400700" scaled="0"/>
        </a:gradFill>
      </p:bgPr>
    </p:bg>
    <p:spTree>
      <p:nvGrpSpPr>
        <p:cNvPr id="155" name="Shape 155"/>
        <p:cNvGrpSpPr/>
        <p:nvPr/>
      </p:nvGrpSpPr>
      <p:grpSpPr>
        <a:xfrm>
          <a:off x="0" y="0"/>
          <a:ext cx="0" cy="0"/>
          <a:chOff x="0" y="0"/>
          <a:chExt cx="0" cy="0"/>
        </a:xfrm>
      </p:grpSpPr>
      <p:sp>
        <p:nvSpPr>
          <p:cNvPr id="156" name="Google Shape;156;p24"/>
          <p:cNvSpPr/>
          <p:nvPr/>
        </p:nvSpPr>
        <p:spPr>
          <a:xfrm flipH="1" rot="5400000">
            <a:off x="7987926" y="280753"/>
            <a:ext cx="1436700" cy="8754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7" name="Google Shape;157;p24"/>
          <p:cNvSpPr/>
          <p:nvPr/>
        </p:nvSpPr>
        <p:spPr>
          <a:xfrm flipH="1" rot="5400000">
            <a:off x="7711932" y="1152020"/>
            <a:ext cx="1779900" cy="10842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8" name="Google Shape;158;p24"/>
          <p:cNvSpPr/>
          <p:nvPr/>
        </p:nvSpPr>
        <p:spPr>
          <a:xfrm rot="-5400000">
            <a:off x="8367248" y="1879235"/>
            <a:ext cx="965400" cy="5883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9" name="Google Shape;159;p24"/>
          <p:cNvSpPr/>
          <p:nvPr/>
        </p:nvSpPr>
        <p:spPr>
          <a:xfrm rot="-5400000">
            <a:off x="7784863" y="375260"/>
            <a:ext cx="768000" cy="4680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0" name="Google Shape;160;p24"/>
          <p:cNvSpPr/>
          <p:nvPr/>
        </p:nvSpPr>
        <p:spPr>
          <a:xfrm flipH="1" rot="-5400000">
            <a:off x="8520834" y="2338254"/>
            <a:ext cx="542400" cy="3303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1" name="Google Shape;161;p24"/>
          <p:cNvSpPr/>
          <p:nvPr/>
        </p:nvSpPr>
        <p:spPr>
          <a:xfrm flipH="1" rot="5400000">
            <a:off x="-280517" y="2947924"/>
            <a:ext cx="1435800" cy="8745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2" name="Google Shape;162;p24"/>
          <p:cNvSpPr/>
          <p:nvPr/>
        </p:nvSpPr>
        <p:spPr>
          <a:xfrm rot="5400000">
            <a:off x="-191502" y="2612001"/>
            <a:ext cx="979200" cy="5961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3" name="Google Shape;163;p24"/>
          <p:cNvSpPr/>
          <p:nvPr/>
        </p:nvSpPr>
        <p:spPr>
          <a:xfrm flipH="1" rot="-5400000">
            <a:off x="-209848" y="4278591"/>
            <a:ext cx="1074900" cy="6552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4" name="Google Shape;164;p24"/>
          <p:cNvSpPr/>
          <p:nvPr/>
        </p:nvSpPr>
        <p:spPr>
          <a:xfrm rot="-5400000">
            <a:off x="-145501" y="2377842"/>
            <a:ext cx="744300" cy="4533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5" name="Google Shape;165;p24"/>
          <p:cNvSpPr/>
          <p:nvPr/>
        </p:nvSpPr>
        <p:spPr>
          <a:xfrm flipH="1" rot="-5400000">
            <a:off x="276152" y="3815879"/>
            <a:ext cx="743700" cy="4533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6" name="Google Shape;166;p24"/>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orange gradient">
  <p:cSld name="BLANK_2_1_1">
    <p:bg>
      <p:bgPr>
        <a:gradFill>
          <a:gsLst>
            <a:gs pos="0">
              <a:srgbClr val="FF0066"/>
            </a:gs>
            <a:gs pos="100000">
              <a:srgbClr val="FF9900"/>
            </a:gs>
          </a:gsLst>
          <a:lin ang="5400700" scaled="0"/>
        </a:gradFill>
      </p:bgPr>
    </p:bg>
    <p:spTree>
      <p:nvGrpSpPr>
        <p:cNvPr id="167" name="Shape 167"/>
        <p:cNvGrpSpPr/>
        <p:nvPr/>
      </p:nvGrpSpPr>
      <p:grpSpPr>
        <a:xfrm>
          <a:off x="0" y="0"/>
          <a:ext cx="0" cy="0"/>
          <a:chOff x="0" y="0"/>
          <a:chExt cx="0" cy="0"/>
        </a:xfrm>
      </p:grpSpPr>
      <p:sp>
        <p:nvSpPr>
          <p:cNvPr id="168" name="Google Shape;168;p25"/>
          <p:cNvSpPr/>
          <p:nvPr/>
        </p:nvSpPr>
        <p:spPr>
          <a:xfrm flipH="1" rot="5400000">
            <a:off x="7987926" y="280753"/>
            <a:ext cx="1436700" cy="8754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9" name="Google Shape;169;p25"/>
          <p:cNvSpPr/>
          <p:nvPr/>
        </p:nvSpPr>
        <p:spPr>
          <a:xfrm flipH="1" rot="5400000">
            <a:off x="7711932" y="1152020"/>
            <a:ext cx="1779900" cy="10842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0" name="Google Shape;170;p25"/>
          <p:cNvSpPr/>
          <p:nvPr/>
        </p:nvSpPr>
        <p:spPr>
          <a:xfrm rot="-5400000">
            <a:off x="8367248" y="1879235"/>
            <a:ext cx="965400" cy="5883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1" name="Google Shape;171;p25"/>
          <p:cNvSpPr/>
          <p:nvPr/>
        </p:nvSpPr>
        <p:spPr>
          <a:xfrm rot="-5400000">
            <a:off x="7784863" y="375260"/>
            <a:ext cx="768000" cy="4680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2" name="Google Shape;172;p25"/>
          <p:cNvSpPr/>
          <p:nvPr/>
        </p:nvSpPr>
        <p:spPr>
          <a:xfrm flipH="1" rot="-5400000">
            <a:off x="8520834" y="2338254"/>
            <a:ext cx="542400" cy="3303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3" name="Google Shape;173;p25"/>
          <p:cNvSpPr/>
          <p:nvPr/>
        </p:nvSpPr>
        <p:spPr>
          <a:xfrm flipH="1" rot="5400000">
            <a:off x="-280517" y="2947924"/>
            <a:ext cx="1435800" cy="8745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4" name="Google Shape;174;p25"/>
          <p:cNvSpPr/>
          <p:nvPr/>
        </p:nvSpPr>
        <p:spPr>
          <a:xfrm rot="5400000">
            <a:off x="-191502" y="2612001"/>
            <a:ext cx="979200" cy="5961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5" name="Google Shape;175;p25"/>
          <p:cNvSpPr/>
          <p:nvPr/>
        </p:nvSpPr>
        <p:spPr>
          <a:xfrm flipH="1" rot="-5400000">
            <a:off x="-209848" y="4278591"/>
            <a:ext cx="1074900" cy="655200"/>
          </a:xfrm>
          <a:prstGeom prst="parallelogram">
            <a:avLst>
              <a:gd fmla="val 81897" name="adj"/>
            </a:avLst>
          </a:prstGeom>
          <a:solidFill>
            <a:srgbClr val="FFFFFF">
              <a:alpha val="4862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6" name="Google Shape;176;p25"/>
          <p:cNvSpPr/>
          <p:nvPr/>
        </p:nvSpPr>
        <p:spPr>
          <a:xfrm rot="-5400000">
            <a:off x="-145501" y="2377842"/>
            <a:ext cx="744300" cy="4533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7" name="Google Shape;177;p25"/>
          <p:cNvSpPr/>
          <p:nvPr/>
        </p:nvSpPr>
        <p:spPr>
          <a:xfrm flipH="1" rot="-5400000">
            <a:off x="276152" y="3815879"/>
            <a:ext cx="743700" cy="4533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8" name="Google Shape;178;p25"/>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big">
  <p:cSld name="BLANK_1">
    <p:spTree>
      <p:nvGrpSpPr>
        <p:cNvPr id="179" name="Shape 179"/>
        <p:cNvGrpSpPr/>
        <p:nvPr/>
      </p:nvGrpSpPr>
      <p:grpSpPr>
        <a:xfrm>
          <a:off x="0" y="0"/>
          <a:ext cx="0" cy="0"/>
          <a:chOff x="0" y="0"/>
          <a:chExt cx="0" cy="0"/>
        </a:xfrm>
      </p:grpSpPr>
      <p:grpSp>
        <p:nvGrpSpPr>
          <p:cNvPr id="180" name="Google Shape;180;p26"/>
          <p:cNvGrpSpPr/>
          <p:nvPr/>
        </p:nvGrpSpPr>
        <p:grpSpPr>
          <a:xfrm>
            <a:off x="7395202" y="-6"/>
            <a:ext cx="1748884" cy="4013021"/>
            <a:chOff x="7395202" y="-6"/>
            <a:chExt cx="1748884" cy="4013021"/>
          </a:xfrm>
        </p:grpSpPr>
        <p:sp>
          <p:nvSpPr>
            <p:cNvPr id="181" name="Google Shape;181;p26"/>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2" name="Google Shape;182;p26"/>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3" name="Google Shape;183;p26"/>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4" name="Google Shape;184;p26"/>
            <p:cNvSpPr/>
            <p:nvPr/>
          </p:nvSpPr>
          <p:spPr>
            <a:xfrm rot="-5400000">
              <a:off x="7178152" y="542730"/>
              <a:ext cx="1110900" cy="6768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5" name="Google Shape;185;p26"/>
            <p:cNvSpPr/>
            <p:nvPr/>
          </p:nvSpPr>
          <p:spPr>
            <a:xfrm flipH="1" rot="-5400000">
              <a:off x="8242801" y="3381815"/>
              <a:ext cx="784500" cy="4779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186" name="Google Shape;186;p26"/>
          <p:cNvSpPr/>
          <p:nvPr/>
        </p:nvSpPr>
        <p:spPr>
          <a:xfrm flipH="1" rot="5400000">
            <a:off x="-479615" y="1845054"/>
            <a:ext cx="2455200" cy="14958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7" name="Google Shape;187;p26"/>
          <p:cNvSpPr/>
          <p:nvPr/>
        </p:nvSpPr>
        <p:spPr>
          <a:xfrm rot="5400000">
            <a:off x="-262152" y="1526813"/>
            <a:ext cx="1340700" cy="816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8" name="Google Shape;188;p26"/>
          <p:cNvSpPr/>
          <p:nvPr/>
        </p:nvSpPr>
        <p:spPr>
          <a:xfrm flipH="1" rot="-5400000">
            <a:off x="-358955" y="3663589"/>
            <a:ext cx="1838400" cy="11205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9" name="Google Shape;189;p26"/>
          <p:cNvSpPr/>
          <p:nvPr/>
        </p:nvSpPr>
        <p:spPr>
          <a:xfrm rot="-5400000">
            <a:off x="-199052" y="1206482"/>
            <a:ext cx="1018800" cy="6207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0" name="Google Shape;190;p26"/>
          <p:cNvSpPr/>
          <p:nvPr/>
        </p:nvSpPr>
        <p:spPr>
          <a:xfrm flipH="1" rot="-5400000">
            <a:off x="472234" y="3024661"/>
            <a:ext cx="1272000" cy="7752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1" name="Google Shape;191;p26"/>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
    <p:spTree>
      <p:nvGrpSpPr>
        <p:cNvPr id="192" name="Shape 192"/>
        <p:cNvGrpSpPr/>
        <p:nvPr/>
      </p:nvGrpSpPr>
      <p:grpSpPr>
        <a:xfrm>
          <a:off x="0" y="0"/>
          <a:ext cx="0" cy="0"/>
          <a:chOff x="0" y="0"/>
          <a:chExt cx="0" cy="0"/>
        </a:xfrm>
      </p:grpSpPr>
      <p:sp>
        <p:nvSpPr>
          <p:cNvPr id="193" name="Google Shape;193;p27"/>
          <p:cNvSpPr/>
          <p:nvPr/>
        </p:nvSpPr>
        <p:spPr>
          <a:xfrm>
            <a:off x="0" y="1756525"/>
            <a:ext cx="9144000" cy="3370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7"/>
          <p:cNvSpPr txBox="1"/>
          <p:nvPr>
            <p:ph type="title"/>
          </p:nvPr>
        </p:nvSpPr>
        <p:spPr>
          <a:xfrm>
            <a:off x="661250" y="2573524"/>
            <a:ext cx="2400600" cy="447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95" name="Google Shape;195;p27"/>
          <p:cNvSpPr txBox="1"/>
          <p:nvPr>
            <p:ph idx="1" type="subTitle"/>
          </p:nvPr>
        </p:nvSpPr>
        <p:spPr>
          <a:xfrm>
            <a:off x="661250" y="2897968"/>
            <a:ext cx="2400600" cy="378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60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96" name="Google Shape;196;p27"/>
          <p:cNvSpPr txBox="1"/>
          <p:nvPr>
            <p:ph idx="2" type="title"/>
          </p:nvPr>
        </p:nvSpPr>
        <p:spPr>
          <a:xfrm>
            <a:off x="970850" y="2239374"/>
            <a:ext cx="1781400" cy="37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400"/>
              <a:buNone/>
              <a:defRPr sz="3000">
                <a:solidFill>
                  <a:schemeClr val="lt2"/>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197" name="Google Shape;197;p27"/>
          <p:cNvSpPr txBox="1"/>
          <p:nvPr>
            <p:ph idx="3" type="title"/>
          </p:nvPr>
        </p:nvSpPr>
        <p:spPr>
          <a:xfrm>
            <a:off x="3371700" y="2573524"/>
            <a:ext cx="2400600" cy="447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98" name="Google Shape;198;p27"/>
          <p:cNvSpPr txBox="1"/>
          <p:nvPr>
            <p:ph idx="4" type="subTitle"/>
          </p:nvPr>
        </p:nvSpPr>
        <p:spPr>
          <a:xfrm>
            <a:off x="3371700" y="2897968"/>
            <a:ext cx="2400600" cy="378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60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99" name="Google Shape;199;p27"/>
          <p:cNvSpPr txBox="1"/>
          <p:nvPr>
            <p:ph idx="5" type="title"/>
          </p:nvPr>
        </p:nvSpPr>
        <p:spPr>
          <a:xfrm>
            <a:off x="3681300" y="2239374"/>
            <a:ext cx="1781400" cy="37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400"/>
              <a:buNone/>
              <a:defRPr sz="3000">
                <a:solidFill>
                  <a:schemeClr val="lt2"/>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200" name="Google Shape;200;p27"/>
          <p:cNvSpPr txBox="1"/>
          <p:nvPr>
            <p:ph idx="6" type="title"/>
          </p:nvPr>
        </p:nvSpPr>
        <p:spPr>
          <a:xfrm>
            <a:off x="6082150" y="2573524"/>
            <a:ext cx="2400600" cy="447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201" name="Google Shape;201;p27"/>
          <p:cNvSpPr txBox="1"/>
          <p:nvPr>
            <p:ph idx="7" type="subTitle"/>
          </p:nvPr>
        </p:nvSpPr>
        <p:spPr>
          <a:xfrm>
            <a:off x="6082150" y="2897968"/>
            <a:ext cx="2400600" cy="378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60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02" name="Google Shape;202;p27"/>
          <p:cNvSpPr txBox="1"/>
          <p:nvPr>
            <p:ph idx="8" type="title"/>
          </p:nvPr>
        </p:nvSpPr>
        <p:spPr>
          <a:xfrm>
            <a:off x="6391750" y="2239374"/>
            <a:ext cx="1781400" cy="37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400"/>
              <a:buNone/>
              <a:defRPr sz="3000">
                <a:solidFill>
                  <a:schemeClr val="lt2"/>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203" name="Google Shape;203;p27"/>
          <p:cNvSpPr txBox="1"/>
          <p:nvPr>
            <p:ph idx="9" type="title"/>
          </p:nvPr>
        </p:nvSpPr>
        <p:spPr>
          <a:xfrm>
            <a:off x="661250" y="3836962"/>
            <a:ext cx="2400600" cy="447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204" name="Google Shape;204;p27"/>
          <p:cNvSpPr txBox="1"/>
          <p:nvPr>
            <p:ph idx="13" type="subTitle"/>
          </p:nvPr>
        </p:nvSpPr>
        <p:spPr>
          <a:xfrm>
            <a:off x="661250" y="4161414"/>
            <a:ext cx="2400600" cy="378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60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05" name="Google Shape;205;p27"/>
          <p:cNvSpPr txBox="1"/>
          <p:nvPr>
            <p:ph idx="14" type="title"/>
          </p:nvPr>
        </p:nvSpPr>
        <p:spPr>
          <a:xfrm>
            <a:off x="970850" y="3502812"/>
            <a:ext cx="1781400" cy="37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400"/>
              <a:buNone/>
              <a:defRPr sz="3000">
                <a:solidFill>
                  <a:schemeClr val="lt2"/>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206" name="Google Shape;206;p27"/>
          <p:cNvSpPr txBox="1"/>
          <p:nvPr>
            <p:ph idx="15" type="title"/>
          </p:nvPr>
        </p:nvSpPr>
        <p:spPr>
          <a:xfrm>
            <a:off x="3371700" y="3836962"/>
            <a:ext cx="2400600" cy="447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207" name="Google Shape;207;p27"/>
          <p:cNvSpPr txBox="1"/>
          <p:nvPr>
            <p:ph idx="16" type="subTitle"/>
          </p:nvPr>
        </p:nvSpPr>
        <p:spPr>
          <a:xfrm>
            <a:off x="3371700" y="4161414"/>
            <a:ext cx="2400600" cy="378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60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08" name="Google Shape;208;p27"/>
          <p:cNvSpPr txBox="1"/>
          <p:nvPr>
            <p:ph idx="17" type="title"/>
          </p:nvPr>
        </p:nvSpPr>
        <p:spPr>
          <a:xfrm>
            <a:off x="3681300" y="3502812"/>
            <a:ext cx="1781400" cy="37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400"/>
              <a:buNone/>
              <a:defRPr sz="3000">
                <a:solidFill>
                  <a:schemeClr val="lt2"/>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209" name="Google Shape;209;p27"/>
          <p:cNvSpPr txBox="1"/>
          <p:nvPr>
            <p:ph idx="18" type="title"/>
          </p:nvPr>
        </p:nvSpPr>
        <p:spPr>
          <a:xfrm>
            <a:off x="6082150" y="3836962"/>
            <a:ext cx="2400600" cy="447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210" name="Google Shape;210;p27"/>
          <p:cNvSpPr txBox="1"/>
          <p:nvPr>
            <p:ph idx="19" type="subTitle"/>
          </p:nvPr>
        </p:nvSpPr>
        <p:spPr>
          <a:xfrm>
            <a:off x="6082150" y="4161414"/>
            <a:ext cx="2400600" cy="378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60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11" name="Google Shape;211;p27"/>
          <p:cNvSpPr txBox="1"/>
          <p:nvPr>
            <p:ph idx="20" type="title"/>
          </p:nvPr>
        </p:nvSpPr>
        <p:spPr>
          <a:xfrm>
            <a:off x="6391750" y="3502812"/>
            <a:ext cx="1781400" cy="37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400"/>
              <a:buNone/>
              <a:defRPr sz="3000">
                <a:solidFill>
                  <a:schemeClr val="lt2"/>
                </a:solidFill>
              </a:defRPr>
            </a:lvl1pPr>
            <a:lvl2pPr lvl="1" algn="ctr">
              <a:lnSpc>
                <a:spcPct val="100000"/>
              </a:lnSpc>
              <a:spcBef>
                <a:spcPts val="0"/>
              </a:spcBef>
              <a:spcAft>
                <a:spcPts val="0"/>
              </a:spcAft>
              <a:buClr>
                <a:schemeClr val="accent1"/>
              </a:buClr>
              <a:buSzPts val="2400"/>
              <a:buNone/>
              <a:defRPr sz="2400">
                <a:solidFill>
                  <a:schemeClr val="accent1"/>
                </a:solidFill>
              </a:defRPr>
            </a:lvl2pPr>
            <a:lvl3pPr lvl="2" algn="ctr">
              <a:lnSpc>
                <a:spcPct val="100000"/>
              </a:lnSpc>
              <a:spcBef>
                <a:spcPts val="0"/>
              </a:spcBef>
              <a:spcAft>
                <a:spcPts val="0"/>
              </a:spcAft>
              <a:buClr>
                <a:schemeClr val="accent1"/>
              </a:buClr>
              <a:buSzPts val="2400"/>
              <a:buNone/>
              <a:defRPr sz="2400">
                <a:solidFill>
                  <a:schemeClr val="accent1"/>
                </a:solidFill>
              </a:defRPr>
            </a:lvl3pPr>
            <a:lvl4pPr lvl="3" algn="ctr">
              <a:lnSpc>
                <a:spcPct val="100000"/>
              </a:lnSpc>
              <a:spcBef>
                <a:spcPts val="0"/>
              </a:spcBef>
              <a:spcAft>
                <a:spcPts val="0"/>
              </a:spcAft>
              <a:buClr>
                <a:schemeClr val="accent1"/>
              </a:buClr>
              <a:buSzPts val="2400"/>
              <a:buNone/>
              <a:defRPr sz="2400">
                <a:solidFill>
                  <a:schemeClr val="accent1"/>
                </a:solidFill>
              </a:defRPr>
            </a:lvl4pPr>
            <a:lvl5pPr lvl="4" algn="ctr">
              <a:lnSpc>
                <a:spcPct val="100000"/>
              </a:lnSpc>
              <a:spcBef>
                <a:spcPts val="0"/>
              </a:spcBef>
              <a:spcAft>
                <a:spcPts val="0"/>
              </a:spcAft>
              <a:buClr>
                <a:schemeClr val="accent1"/>
              </a:buClr>
              <a:buSzPts val="2400"/>
              <a:buNone/>
              <a:defRPr sz="2400">
                <a:solidFill>
                  <a:schemeClr val="accent1"/>
                </a:solidFill>
              </a:defRPr>
            </a:lvl5pPr>
            <a:lvl6pPr lvl="5" algn="ctr">
              <a:lnSpc>
                <a:spcPct val="100000"/>
              </a:lnSpc>
              <a:spcBef>
                <a:spcPts val="0"/>
              </a:spcBef>
              <a:spcAft>
                <a:spcPts val="0"/>
              </a:spcAft>
              <a:buClr>
                <a:schemeClr val="accent1"/>
              </a:buClr>
              <a:buSzPts val="2400"/>
              <a:buNone/>
              <a:defRPr sz="2400">
                <a:solidFill>
                  <a:schemeClr val="accent1"/>
                </a:solidFill>
              </a:defRPr>
            </a:lvl6pPr>
            <a:lvl7pPr lvl="6" algn="ctr">
              <a:lnSpc>
                <a:spcPct val="100000"/>
              </a:lnSpc>
              <a:spcBef>
                <a:spcPts val="0"/>
              </a:spcBef>
              <a:spcAft>
                <a:spcPts val="0"/>
              </a:spcAft>
              <a:buClr>
                <a:schemeClr val="accent1"/>
              </a:buClr>
              <a:buSzPts val="2400"/>
              <a:buNone/>
              <a:defRPr sz="2400">
                <a:solidFill>
                  <a:schemeClr val="accent1"/>
                </a:solidFill>
              </a:defRPr>
            </a:lvl7pPr>
            <a:lvl8pPr lvl="7" algn="ctr">
              <a:lnSpc>
                <a:spcPct val="100000"/>
              </a:lnSpc>
              <a:spcBef>
                <a:spcPts val="0"/>
              </a:spcBef>
              <a:spcAft>
                <a:spcPts val="0"/>
              </a:spcAft>
              <a:buClr>
                <a:schemeClr val="accent1"/>
              </a:buClr>
              <a:buSzPts val="2400"/>
              <a:buNone/>
              <a:defRPr sz="2400">
                <a:solidFill>
                  <a:schemeClr val="accent1"/>
                </a:solidFill>
              </a:defRPr>
            </a:lvl8pPr>
            <a:lvl9pPr lvl="8" algn="ctr">
              <a:lnSpc>
                <a:spcPct val="100000"/>
              </a:lnSpc>
              <a:spcBef>
                <a:spcPts val="0"/>
              </a:spcBef>
              <a:spcAft>
                <a:spcPts val="0"/>
              </a:spcAft>
              <a:buClr>
                <a:schemeClr val="accent1"/>
              </a:buClr>
              <a:buSzPts val="2400"/>
              <a:buNone/>
              <a:defRPr sz="2400">
                <a:solidFill>
                  <a:schemeClr val="accent1"/>
                </a:solidFill>
              </a:defRPr>
            </a:lvl9pPr>
          </a:lstStyle>
          <a:p/>
        </p:txBody>
      </p:sp>
      <p:sp>
        <p:nvSpPr>
          <p:cNvPr id="212" name="Google Shape;212;p27"/>
          <p:cNvSpPr txBox="1"/>
          <p:nvPr>
            <p:ph idx="21" type="title"/>
          </p:nvPr>
        </p:nvSpPr>
        <p:spPr>
          <a:xfrm>
            <a:off x="596975" y="655216"/>
            <a:ext cx="79500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p:txBody>
      </p:sp>
      <p:sp>
        <p:nvSpPr>
          <p:cNvPr id="213" name="Google Shape;213;p27"/>
          <p:cNvSpPr/>
          <p:nvPr/>
        </p:nvSpPr>
        <p:spPr>
          <a:xfrm>
            <a:off x="8784650" y="0"/>
            <a:ext cx="359100" cy="356400"/>
          </a:xfrm>
          <a:prstGeom prst="rect">
            <a:avLst/>
          </a:prstGeom>
          <a:solidFill>
            <a:srgbClr val="F6B1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7"/>
          <p:cNvSpPr/>
          <p:nvPr/>
        </p:nvSpPr>
        <p:spPr>
          <a:xfrm>
            <a:off x="0" y="1603600"/>
            <a:ext cx="713100" cy="356400"/>
          </a:xfrm>
          <a:prstGeom prst="rect">
            <a:avLst/>
          </a:prstGeom>
          <a:solidFill>
            <a:srgbClr val="F6B1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23" name="Shape 23"/>
        <p:cNvGrpSpPr/>
        <p:nvPr/>
      </p:nvGrpSpPr>
      <p:grpSpPr>
        <a:xfrm>
          <a:off x="0" y="0"/>
          <a:ext cx="0" cy="0"/>
          <a:chOff x="0" y="0"/>
          <a:chExt cx="0" cy="0"/>
        </a:xfrm>
      </p:grpSpPr>
      <p:sp>
        <p:nvSpPr>
          <p:cNvPr id="24" name="Google Shape;24;p15"/>
          <p:cNvSpPr txBox="1"/>
          <p:nvPr>
            <p:ph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5" name="Google Shape;25;p15"/>
          <p:cNvSpPr txBox="1"/>
          <p:nvPr>
            <p:ph idx="1" type="body"/>
          </p:nvPr>
        </p:nvSpPr>
        <p:spPr>
          <a:xfrm>
            <a:off x="1067100" y="1706950"/>
            <a:ext cx="2977800" cy="32187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6" name="Google Shape;26;p15"/>
          <p:cNvSpPr txBox="1"/>
          <p:nvPr>
            <p:ph idx="2" type="body"/>
          </p:nvPr>
        </p:nvSpPr>
        <p:spPr>
          <a:xfrm>
            <a:off x="4224149" y="1706950"/>
            <a:ext cx="2977800" cy="32187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grpSp>
        <p:nvGrpSpPr>
          <p:cNvPr id="27" name="Google Shape;27;p15"/>
          <p:cNvGrpSpPr/>
          <p:nvPr/>
        </p:nvGrpSpPr>
        <p:grpSpPr>
          <a:xfrm>
            <a:off x="7395202" y="-6"/>
            <a:ext cx="1748884" cy="4013021"/>
            <a:chOff x="7395202" y="-6"/>
            <a:chExt cx="1748884" cy="4013021"/>
          </a:xfrm>
        </p:grpSpPr>
        <p:sp>
          <p:nvSpPr>
            <p:cNvPr id="28" name="Google Shape;28;p15"/>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 name="Google Shape;29;p15"/>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0" name="Google Shape;30;p15"/>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1" name="Google Shape;31;p15"/>
            <p:cNvSpPr/>
            <p:nvPr/>
          </p:nvSpPr>
          <p:spPr>
            <a:xfrm rot="-5400000">
              <a:off x="7178152" y="542730"/>
              <a:ext cx="1110900" cy="6768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2" name="Google Shape;32;p15"/>
            <p:cNvSpPr/>
            <p:nvPr/>
          </p:nvSpPr>
          <p:spPr>
            <a:xfrm flipH="1" rot="-5400000">
              <a:off x="8242801" y="3381815"/>
              <a:ext cx="784500" cy="4779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33" name="Google Shape;33;p15"/>
          <p:cNvGrpSpPr/>
          <p:nvPr/>
        </p:nvGrpSpPr>
        <p:grpSpPr>
          <a:xfrm>
            <a:off x="3" y="2738679"/>
            <a:ext cx="722480" cy="2404814"/>
            <a:chOff x="3" y="2750304"/>
            <a:chExt cx="722480" cy="2404814"/>
          </a:xfrm>
        </p:grpSpPr>
        <p:sp>
          <p:nvSpPr>
            <p:cNvPr id="34" name="Google Shape;34;p15"/>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5" name="Google Shape;35;p15"/>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6" name="Google Shape;36;p15"/>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7" name="Google Shape;37;p15"/>
            <p:cNvSpPr/>
            <p:nvPr/>
          </p:nvSpPr>
          <p:spPr>
            <a:xfrm rot="-5400000">
              <a:off x="-120147" y="2870454"/>
              <a:ext cx="614700" cy="3744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8" name="Google Shape;38;p15"/>
            <p:cNvSpPr/>
            <p:nvPr/>
          </p:nvSpPr>
          <p:spPr>
            <a:xfrm flipH="1" rot="-5400000">
              <a:off x="228056" y="4058304"/>
              <a:ext cx="614400" cy="3744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39" name="Google Shape;39;p15"/>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40" name="Shape 40"/>
        <p:cNvGrpSpPr/>
        <p:nvPr/>
      </p:nvGrpSpPr>
      <p:grpSpPr>
        <a:xfrm>
          <a:off x="0" y="0"/>
          <a:ext cx="0" cy="0"/>
          <a:chOff x="0" y="0"/>
          <a:chExt cx="0" cy="0"/>
        </a:xfrm>
      </p:grpSpPr>
      <p:sp>
        <p:nvSpPr>
          <p:cNvPr id="41" name="Google Shape;41;p16"/>
          <p:cNvSpPr txBox="1"/>
          <p:nvPr>
            <p:ph idx="1" type="body"/>
          </p:nvPr>
        </p:nvSpPr>
        <p:spPr>
          <a:xfrm>
            <a:off x="2225675" y="2161800"/>
            <a:ext cx="4692600" cy="819900"/>
          </a:xfrm>
          <a:prstGeom prst="rect">
            <a:avLst/>
          </a:prstGeom>
          <a:noFill/>
          <a:ln>
            <a:noFill/>
          </a:ln>
        </p:spPr>
        <p:txBody>
          <a:bodyPr anchorCtr="0" anchor="ctr" bIns="91425" lIns="91425" spcFirstLastPara="1" rIns="91425" wrap="square" tIns="91425">
            <a:noAutofit/>
          </a:bodyPr>
          <a:lstStyle>
            <a:lvl1pPr indent="-381000" lvl="0" marL="457200" algn="ctr">
              <a:lnSpc>
                <a:spcPct val="100000"/>
              </a:lnSpc>
              <a:spcBef>
                <a:spcPts val="600"/>
              </a:spcBef>
              <a:spcAft>
                <a:spcPts val="0"/>
              </a:spcAft>
              <a:buSzPts val="2400"/>
              <a:buChar char="›"/>
              <a:defRPr b="1" i="1"/>
            </a:lvl1pPr>
            <a:lvl2pPr indent="-381000" lvl="1" marL="914400" algn="ctr">
              <a:lnSpc>
                <a:spcPct val="100000"/>
              </a:lnSpc>
              <a:spcBef>
                <a:spcPts val="0"/>
              </a:spcBef>
              <a:spcAft>
                <a:spcPts val="0"/>
              </a:spcAft>
              <a:buSzPts val="2400"/>
              <a:buChar char="›"/>
              <a:defRPr b="1" i="1"/>
            </a:lvl2pPr>
            <a:lvl3pPr indent="-381000" lvl="2" marL="1371600" algn="ctr">
              <a:lnSpc>
                <a:spcPct val="100000"/>
              </a:lnSpc>
              <a:spcBef>
                <a:spcPts val="0"/>
              </a:spcBef>
              <a:spcAft>
                <a:spcPts val="0"/>
              </a:spcAft>
              <a:buSzPts val="2400"/>
              <a:buChar char="›"/>
              <a:defRPr b="1" i="1"/>
            </a:lvl3pPr>
            <a:lvl4pPr indent="-381000" lvl="3" marL="1828800" algn="ctr">
              <a:lnSpc>
                <a:spcPct val="100000"/>
              </a:lnSpc>
              <a:spcBef>
                <a:spcPts val="0"/>
              </a:spcBef>
              <a:spcAft>
                <a:spcPts val="0"/>
              </a:spcAft>
              <a:buSzPts val="2400"/>
              <a:buChar char="›"/>
              <a:defRPr b="1" i="1"/>
            </a:lvl4pPr>
            <a:lvl5pPr indent="-381000" lvl="4" marL="2286000" algn="ctr">
              <a:lnSpc>
                <a:spcPct val="100000"/>
              </a:lnSpc>
              <a:spcBef>
                <a:spcPts val="0"/>
              </a:spcBef>
              <a:spcAft>
                <a:spcPts val="0"/>
              </a:spcAft>
              <a:buSzPts val="2400"/>
              <a:buChar char="›"/>
              <a:defRPr b="1" i="1"/>
            </a:lvl5pPr>
            <a:lvl6pPr indent="-381000" lvl="5" marL="2743200" algn="ctr">
              <a:lnSpc>
                <a:spcPct val="100000"/>
              </a:lnSpc>
              <a:spcBef>
                <a:spcPts val="0"/>
              </a:spcBef>
              <a:spcAft>
                <a:spcPts val="0"/>
              </a:spcAft>
              <a:buSzPts val="2400"/>
              <a:buChar char="›"/>
              <a:defRPr b="1" i="1"/>
            </a:lvl6pPr>
            <a:lvl7pPr indent="-381000" lvl="6" marL="3200400" algn="ctr">
              <a:lnSpc>
                <a:spcPct val="100000"/>
              </a:lnSpc>
              <a:spcBef>
                <a:spcPts val="0"/>
              </a:spcBef>
              <a:spcAft>
                <a:spcPts val="0"/>
              </a:spcAft>
              <a:buSzPts val="2400"/>
              <a:buChar char="›"/>
              <a:defRPr b="1" i="1"/>
            </a:lvl7pPr>
            <a:lvl8pPr indent="-381000" lvl="7" marL="3657600" algn="ctr">
              <a:lnSpc>
                <a:spcPct val="100000"/>
              </a:lnSpc>
              <a:spcBef>
                <a:spcPts val="0"/>
              </a:spcBef>
              <a:spcAft>
                <a:spcPts val="0"/>
              </a:spcAft>
              <a:buSzPts val="2400"/>
              <a:buChar char="›"/>
              <a:defRPr b="1" i="1"/>
            </a:lvl8pPr>
            <a:lvl9pPr indent="-381000" lvl="8" marL="4114800" algn="ctr">
              <a:lnSpc>
                <a:spcPct val="100000"/>
              </a:lnSpc>
              <a:spcBef>
                <a:spcPts val="0"/>
              </a:spcBef>
              <a:spcAft>
                <a:spcPts val="0"/>
              </a:spcAft>
              <a:buSzPts val="2400"/>
              <a:buChar char="»"/>
              <a:defRPr b="1" i="1"/>
            </a:lvl9pPr>
          </a:lstStyle>
          <a:p/>
        </p:txBody>
      </p:sp>
      <p:grpSp>
        <p:nvGrpSpPr>
          <p:cNvPr id="42" name="Google Shape;42;p16"/>
          <p:cNvGrpSpPr/>
          <p:nvPr/>
        </p:nvGrpSpPr>
        <p:grpSpPr>
          <a:xfrm>
            <a:off x="7395202" y="-6"/>
            <a:ext cx="1748884" cy="4013021"/>
            <a:chOff x="7395202" y="-6"/>
            <a:chExt cx="1748884" cy="4013021"/>
          </a:xfrm>
        </p:grpSpPr>
        <p:sp>
          <p:nvSpPr>
            <p:cNvPr id="43" name="Google Shape;43;p16"/>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4" name="Google Shape;44;p16"/>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5" name="Google Shape;45;p16"/>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6" name="Google Shape;46;p16"/>
            <p:cNvSpPr/>
            <p:nvPr/>
          </p:nvSpPr>
          <p:spPr>
            <a:xfrm rot="-5400000">
              <a:off x="7178152" y="542730"/>
              <a:ext cx="1110900" cy="6768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7" name="Google Shape;47;p16"/>
            <p:cNvSpPr/>
            <p:nvPr/>
          </p:nvSpPr>
          <p:spPr>
            <a:xfrm flipH="1" rot="-5400000">
              <a:off x="8242801" y="3381815"/>
              <a:ext cx="784500" cy="4779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48" name="Google Shape;48;p16"/>
          <p:cNvSpPr/>
          <p:nvPr/>
        </p:nvSpPr>
        <p:spPr>
          <a:xfrm flipH="1" rot="5400000">
            <a:off x="-479615" y="1845054"/>
            <a:ext cx="2455200" cy="14958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9" name="Google Shape;49;p16"/>
          <p:cNvSpPr/>
          <p:nvPr/>
        </p:nvSpPr>
        <p:spPr>
          <a:xfrm rot="5400000">
            <a:off x="-262152" y="1526813"/>
            <a:ext cx="1340700" cy="816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0" name="Google Shape;50;p16"/>
          <p:cNvSpPr/>
          <p:nvPr/>
        </p:nvSpPr>
        <p:spPr>
          <a:xfrm flipH="1" rot="-5400000">
            <a:off x="-358985" y="3663619"/>
            <a:ext cx="1838515" cy="1120555"/>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1" name="Google Shape;51;p16"/>
          <p:cNvSpPr/>
          <p:nvPr/>
        </p:nvSpPr>
        <p:spPr>
          <a:xfrm rot="-5400000">
            <a:off x="-199052" y="1206482"/>
            <a:ext cx="1018800" cy="6207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2" name="Google Shape;52;p16"/>
          <p:cNvSpPr/>
          <p:nvPr/>
        </p:nvSpPr>
        <p:spPr>
          <a:xfrm flipH="1" rot="-5400000">
            <a:off x="472234" y="3024661"/>
            <a:ext cx="1272000" cy="7752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3" name="Google Shape;53;p16"/>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54" name="Shape 54"/>
        <p:cNvGrpSpPr/>
        <p:nvPr/>
      </p:nvGrpSpPr>
      <p:grpSpPr>
        <a:xfrm>
          <a:off x="0" y="0"/>
          <a:ext cx="0" cy="0"/>
          <a:chOff x="0" y="0"/>
          <a:chExt cx="0" cy="0"/>
        </a:xfrm>
      </p:grpSpPr>
      <p:sp>
        <p:nvSpPr>
          <p:cNvPr id="55" name="Google Shape;55;p17"/>
          <p:cNvSpPr txBox="1"/>
          <p:nvPr>
            <p:ph type="ctrTitle"/>
          </p:nvPr>
        </p:nvSpPr>
        <p:spPr>
          <a:xfrm>
            <a:off x="2328150" y="1991825"/>
            <a:ext cx="4487700" cy="1159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600"/>
              <a:buNone/>
              <a:defRPr sz="46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56" name="Google Shape;56;p17"/>
          <p:cNvSpPr/>
          <p:nvPr/>
        </p:nvSpPr>
        <p:spPr>
          <a:xfrm flipH="1" rot="5400000">
            <a:off x="6177275" y="-42338"/>
            <a:ext cx="3688200" cy="2246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7" name="Google Shape;57;p17"/>
          <p:cNvSpPr/>
          <p:nvPr/>
        </p:nvSpPr>
        <p:spPr>
          <a:xfrm flipH="1" rot="5400000">
            <a:off x="-698074" y="3247200"/>
            <a:ext cx="3573900" cy="21771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8" name="Google Shape;58;p17"/>
          <p:cNvSpPr/>
          <p:nvPr/>
        </p:nvSpPr>
        <p:spPr>
          <a:xfrm flipH="1" rot="-5400000">
            <a:off x="-428544" y="2831032"/>
            <a:ext cx="2195100" cy="13380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9" name="Google Shape;59;p17"/>
          <p:cNvSpPr/>
          <p:nvPr/>
        </p:nvSpPr>
        <p:spPr>
          <a:xfrm flipH="1" rot="-5400000">
            <a:off x="563748" y="2068298"/>
            <a:ext cx="1518900" cy="9255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0" name="Google Shape;60;p17"/>
          <p:cNvSpPr/>
          <p:nvPr/>
        </p:nvSpPr>
        <p:spPr>
          <a:xfrm rot="5400000">
            <a:off x="-253698" y="2260564"/>
            <a:ext cx="1297200" cy="7899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1" name="Google Shape;61;p17"/>
          <p:cNvSpPr/>
          <p:nvPr/>
        </p:nvSpPr>
        <p:spPr>
          <a:xfrm rot="-5400000">
            <a:off x="-192598" y="1950593"/>
            <a:ext cx="985800" cy="6006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2" name="Google Shape;62;p17"/>
          <p:cNvSpPr/>
          <p:nvPr/>
        </p:nvSpPr>
        <p:spPr>
          <a:xfrm flipH="1" rot="5400000">
            <a:off x="7217675" y="1270025"/>
            <a:ext cx="2394600" cy="14589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3" name="Google Shape;63;p17"/>
          <p:cNvSpPr/>
          <p:nvPr/>
        </p:nvSpPr>
        <p:spPr>
          <a:xfrm rot="-5400000">
            <a:off x="7922499" y="2744289"/>
            <a:ext cx="1518600" cy="9255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4" name="Google Shape;64;p17"/>
          <p:cNvSpPr/>
          <p:nvPr/>
        </p:nvSpPr>
        <p:spPr>
          <a:xfrm flipH="1" rot="-5400000">
            <a:off x="7315902" y="2802275"/>
            <a:ext cx="1027800" cy="6261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5" name="Google Shape;65;p17"/>
          <p:cNvSpPr/>
          <p:nvPr/>
        </p:nvSpPr>
        <p:spPr>
          <a:xfrm flipH="1" rot="-5400000">
            <a:off x="6337825" y="578875"/>
            <a:ext cx="1520100" cy="9261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66" name="Shape 66"/>
        <p:cNvGrpSpPr/>
        <p:nvPr/>
      </p:nvGrpSpPr>
      <p:grpSpPr>
        <a:xfrm>
          <a:off x="0" y="0"/>
          <a:ext cx="0" cy="0"/>
          <a:chOff x="0" y="0"/>
          <a:chExt cx="0" cy="0"/>
        </a:xfrm>
      </p:grpSpPr>
      <p:sp>
        <p:nvSpPr>
          <p:cNvPr id="67" name="Google Shape;67;p18"/>
          <p:cNvSpPr txBox="1"/>
          <p:nvPr>
            <p:ph type="ctrTitle"/>
          </p:nvPr>
        </p:nvSpPr>
        <p:spPr>
          <a:xfrm>
            <a:off x="2647900" y="1659550"/>
            <a:ext cx="38481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68" name="Google Shape;68;p18"/>
          <p:cNvSpPr txBox="1"/>
          <p:nvPr>
            <p:ph idx="1" type="subTitle"/>
          </p:nvPr>
        </p:nvSpPr>
        <p:spPr>
          <a:xfrm>
            <a:off x="2647975" y="2763850"/>
            <a:ext cx="3848100" cy="7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33CCFF"/>
              </a:buClr>
              <a:buSzPts val="1800"/>
              <a:buNone/>
              <a:defRPr sz="1800">
                <a:solidFill>
                  <a:srgbClr val="33CCFF"/>
                </a:solidFill>
              </a:defRPr>
            </a:lvl1pPr>
            <a:lvl2pPr lvl="1" algn="ctr">
              <a:lnSpc>
                <a:spcPct val="100000"/>
              </a:lnSpc>
              <a:spcBef>
                <a:spcPts val="0"/>
              </a:spcBef>
              <a:spcAft>
                <a:spcPts val="0"/>
              </a:spcAft>
              <a:buClr>
                <a:srgbClr val="33CCFF"/>
              </a:buClr>
              <a:buSzPts val="1800"/>
              <a:buNone/>
              <a:defRPr sz="1800">
                <a:solidFill>
                  <a:srgbClr val="33CCFF"/>
                </a:solidFill>
              </a:defRPr>
            </a:lvl2pPr>
            <a:lvl3pPr lvl="2" algn="ctr">
              <a:lnSpc>
                <a:spcPct val="100000"/>
              </a:lnSpc>
              <a:spcBef>
                <a:spcPts val="0"/>
              </a:spcBef>
              <a:spcAft>
                <a:spcPts val="0"/>
              </a:spcAft>
              <a:buClr>
                <a:srgbClr val="33CCFF"/>
              </a:buClr>
              <a:buSzPts val="1800"/>
              <a:buNone/>
              <a:defRPr sz="1800">
                <a:solidFill>
                  <a:srgbClr val="33CCFF"/>
                </a:solidFill>
              </a:defRPr>
            </a:lvl3pPr>
            <a:lvl4pPr lvl="3" algn="ctr">
              <a:lnSpc>
                <a:spcPct val="100000"/>
              </a:lnSpc>
              <a:spcBef>
                <a:spcPts val="0"/>
              </a:spcBef>
              <a:spcAft>
                <a:spcPts val="0"/>
              </a:spcAft>
              <a:buClr>
                <a:srgbClr val="33CCFF"/>
              </a:buClr>
              <a:buSzPts val="1800"/>
              <a:buNone/>
              <a:defRPr sz="1800">
                <a:solidFill>
                  <a:srgbClr val="33CCFF"/>
                </a:solidFill>
              </a:defRPr>
            </a:lvl4pPr>
            <a:lvl5pPr lvl="4" algn="ctr">
              <a:lnSpc>
                <a:spcPct val="100000"/>
              </a:lnSpc>
              <a:spcBef>
                <a:spcPts val="0"/>
              </a:spcBef>
              <a:spcAft>
                <a:spcPts val="0"/>
              </a:spcAft>
              <a:buClr>
                <a:srgbClr val="33CCFF"/>
              </a:buClr>
              <a:buSzPts val="1800"/>
              <a:buNone/>
              <a:defRPr sz="1800">
                <a:solidFill>
                  <a:srgbClr val="33CCFF"/>
                </a:solidFill>
              </a:defRPr>
            </a:lvl5pPr>
            <a:lvl6pPr lvl="5" algn="ctr">
              <a:lnSpc>
                <a:spcPct val="100000"/>
              </a:lnSpc>
              <a:spcBef>
                <a:spcPts val="0"/>
              </a:spcBef>
              <a:spcAft>
                <a:spcPts val="0"/>
              </a:spcAft>
              <a:buClr>
                <a:srgbClr val="33CCFF"/>
              </a:buClr>
              <a:buSzPts val="1800"/>
              <a:buNone/>
              <a:defRPr sz="1800">
                <a:solidFill>
                  <a:srgbClr val="33CCFF"/>
                </a:solidFill>
              </a:defRPr>
            </a:lvl6pPr>
            <a:lvl7pPr lvl="6" algn="ctr">
              <a:lnSpc>
                <a:spcPct val="100000"/>
              </a:lnSpc>
              <a:spcBef>
                <a:spcPts val="0"/>
              </a:spcBef>
              <a:spcAft>
                <a:spcPts val="0"/>
              </a:spcAft>
              <a:buClr>
                <a:srgbClr val="33CCFF"/>
              </a:buClr>
              <a:buSzPts val="1800"/>
              <a:buNone/>
              <a:defRPr sz="1800">
                <a:solidFill>
                  <a:srgbClr val="33CCFF"/>
                </a:solidFill>
              </a:defRPr>
            </a:lvl7pPr>
            <a:lvl8pPr lvl="7" algn="ctr">
              <a:lnSpc>
                <a:spcPct val="100000"/>
              </a:lnSpc>
              <a:spcBef>
                <a:spcPts val="0"/>
              </a:spcBef>
              <a:spcAft>
                <a:spcPts val="0"/>
              </a:spcAft>
              <a:buClr>
                <a:srgbClr val="33CCFF"/>
              </a:buClr>
              <a:buSzPts val="1800"/>
              <a:buNone/>
              <a:defRPr sz="1800">
                <a:solidFill>
                  <a:srgbClr val="33CCFF"/>
                </a:solidFill>
              </a:defRPr>
            </a:lvl8pPr>
            <a:lvl9pPr lvl="8" algn="ctr">
              <a:lnSpc>
                <a:spcPct val="100000"/>
              </a:lnSpc>
              <a:spcBef>
                <a:spcPts val="0"/>
              </a:spcBef>
              <a:spcAft>
                <a:spcPts val="0"/>
              </a:spcAft>
              <a:buClr>
                <a:srgbClr val="33CCFF"/>
              </a:buClr>
              <a:buSzPts val="1800"/>
              <a:buNone/>
              <a:defRPr sz="1800">
                <a:solidFill>
                  <a:srgbClr val="33CCFF"/>
                </a:solidFill>
              </a:defRPr>
            </a:lvl9pPr>
          </a:lstStyle>
          <a:p/>
        </p:txBody>
      </p:sp>
      <p:sp>
        <p:nvSpPr>
          <p:cNvPr id="69" name="Google Shape;69;p18"/>
          <p:cNvSpPr/>
          <p:nvPr/>
        </p:nvSpPr>
        <p:spPr>
          <a:xfrm flipH="1" rot="5400000">
            <a:off x="6177275" y="-42338"/>
            <a:ext cx="3688200" cy="2246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0" name="Google Shape;70;p18"/>
          <p:cNvSpPr/>
          <p:nvPr/>
        </p:nvSpPr>
        <p:spPr>
          <a:xfrm flipH="1" rot="5400000">
            <a:off x="-698074" y="3247200"/>
            <a:ext cx="3573900" cy="21771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1" name="Google Shape;71;p18"/>
          <p:cNvSpPr/>
          <p:nvPr/>
        </p:nvSpPr>
        <p:spPr>
          <a:xfrm flipH="1" rot="-5400000">
            <a:off x="-428544" y="2831032"/>
            <a:ext cx="2195100" cy="13380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2" name="Google Shape;72;p18"/>
          <p:cNvSpPr/>
          <p:nvPr/>
        </p:nvSpPr>
        <p:spPr>
          <a:xfrm flipH="1" rot="-5400000">
            <a:off x="563748" y="2068298"/>
            <a:ext cx="1518900" cy="9255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3" name="Google Shape;73;p18"/>
          <p:cNvSpPr/>
          <p:nvPr/>
        </p:nvSpPr>
        <p:spPr>
          <a:xfrm rot="5400000">
            <a:off x="-253698" y="2260564"/>
            <a:ext cx="1297200" cy="7899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4" name="Google Shape;74;p18"/>
          <p:cNvSpPr/>
          <p:nvPr/>
        </p:nvSpPr>
        <p:spPr>
          <a:xfrm rot="-5400000">
            <a:off x="-192598" y="1950593"/>
            <a:ext cx="985800" cy="6006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5" name="Google Shape;75;p18"/>
          <p:cNvSpPr/>
          <p:nvPr/>
        </p:nvSpPr>
        <p:spPr>
          <a:xfrm flipH="1" rot="5400000">
            <a:off x="7217675" y="1270025"/>
            <a:ext cx="2394600" cy="14589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6" name="Google Shape;76;p18"/>
          <p:cNvSpPr/>
          <p:nvPr/>
        </p:nvSpPr>
        <p:spPr>
          <a:xfrm rot="-5400000">
            <a:off x="7922499" y="2744289"/>
            <a:ext cx="1518600" cy="9255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7" name="Google Shape;77;p18"/>
          <p:cNvSpPr/>
          <p:nvPr/>
        </p:nvSpPr>
        <p:spPr>
          <a:xfrm flipH="1" rot="-5400000">
            <a:off x="7315902" y="2802275"/>
            <a:ext cx="1027800" cy="6261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8" name="Google Shape;78;p18"/>
          <p:cNvSpPr/>
          <p:nvPr/>
        </p:nvSpPr>
        <p:spPr>
          <a:xfrm flipH="1" rot="-5400000">
            <a:off x="6337825" y="578875"/>
            <a:ext cx="1520100" cy="9261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79" name="Shape 79"/>
        <p:cNvGrpSpPr/>
        <p:nvPr/>
      </p:nvGrpSpPr>
      <p:grpSpPr>
        <a:xfrm>
          <a:off x="0" y="0"/>
          <a:ext cx="0" cy="0"/>
          <a:chOff x="0" y="0"/>
          <a:chExt cx="0" cy="0"/>
        </a:xfrm>
      </p:grpSpPr>
      <p:sp>
        <p:nvSpPr>
          <p:cNvPr id="80" name="Google Shape;80;p19"/>
          <p:cNvSpPr txBox="1"/>
          <p:nvPr>
            <p:ph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81" name="Google Shape;81;p19"/>
          <p:cNvSpPr txBox="1"/>
          <p:nvPr>
            <p:ph idx="1" type="body"/>
          </p:nvPr>
        </p:nvSpPr>
        <p:spPr>
          <a:xfrm>
            <a:off x="1067088" y="1650548"/>
            <a:ext cx="5972100" cy="27645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SzPts val="24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81000" lvl="3" marL="1828800" algn="l">
              <a:lnSpc>
                <a:spcPct val="100000"/>
              </a:lnSpc>
              <a:spcBef>
                <a:spcPts val="0"/>
              </a:spcBef>
              <a:spcAft>
                <a:spcPts val="0"/>
              </a:spcAft>
              <a:buSzPts val="2400"/>
              <a:buChar char="›"/>
              <a:defRPr/>
            </a:lvl4pPr>
            <a:lvl5pPr indent="-381000" lvl="4" marL="2286000" algn="l">
              <a:lnSpc>
                <a:spcPct val="100000"/>
              </a:lnSpc>
              <a:spcBef>
                <a:spcPts val="0"/>
              </a:spcBef>
              <a:spcAft>
                <a:spcPts val="0"/>
              </a:spcAft>
              <a:buSzPts val="2400"/>
              <a:buChar char="›"/>
              <a:defRPr/>
            </a:lvl5pPr>
            <a:lvl6pPr indent="-381000" lvl="5" marL="2743200" algn="l">
              <a:lnSpc>
                <a:spcPct val="100000"/>
              </a:lnSpc>
              <a:spcBef>
                <a:spcPts val="0"/>
              </a:spcBef>
              <a:spcAft>
                <a:spcPts val="0"/>
              </a:spcAft>
              <a:buSzPts val="2400"/>
              <a:buChar char="›"/>
              <a:defRPr/>
            </a:lvl6pPr>
            <a:lvl7pPr indent="-381000" lvl="6" marL="3200400" algn="l">
              <a:lnSpc>
                <a:spcPct val="100000"/>
              </a:lnSpc>
              <a:spcBef>
                <a:spcPts val="0"/>
              </a:spcBef>
              <a:spcAft>
                <a:spcPts val="0"/>
              </a:spcAft>
              <a:buSzPts val="2400"/>
              <a:buChar char="›"/>
              <a:defRPr/>
            </a:lvl7pPr>
            <a:lvl8pPr indent="-381000" lvl="7" marL="3657600" algn="l">
              <a:lnSpc>
                <a:spcPct val="100000"/>
              </a:lnSpc>
              <a:spcBef>
                <a:spcPts val="0"/>
              </a:spcBef>
              <a:spcAft>
                <a:spcPts val="0"/>
              </a:spcAft>
              <a:buSzPts val="2400"/>
              <a:buChar char="›"/>
              <a:defRPr/>
            </a:lvl8pPr>
            <a:lvl9pPr indent="-381000" lvl="8" marL="4114800" algn="l">
              <a:lnSpc>
                <a:spcPct val="100000"/>
              </a:lnSpc>
              <a:spcBef>
                <a:spcPts val="0"/>
              </a:spcBef>
              <a:spcAft>
                <a:spcPts val="0"/>
              </a:spcAft>
              <a:buSzPts val="2400"/>
              <a:buChar char="»"/>
              <a:defRPr/>
            </a:lvl9pPr>
          </a:lstStyle>
          <a:p/>
        </p:txBody>
      </p:sp>
      <p:grpSp>
        <p:nvGrpSpPr>
          <p:cNvPr id="82" name="Google Shape;82;p19"/>
          <p:cNvGrpSpPr/>
          <p:nvPr/>
        </p:nvGrpSpPr>
        <p:grpSpPr>
          <a:xfrm>
            <a:off x="7395202" y="-6"/>
            <a:ext cx="1748884" cy="4013021"/>
            <a:chOff x="7395202" y="-6"/>
            <a:chExt cx="1748884" cy="4013021"/>
          </a:xfrm>
        </p:grpSpPr>
        <p:sp>
          <p:nvSpPr>
            <p:cNvPr id="83" name="Google Shape;83;p19"/>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4" name="Google Shape;84;p19"/>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5" name="Google Shape;85;p19"/>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6" name="Google Shape;86;p19"/>
            <p:cNvSpPr/>
            <p:nvPr/>
          </p:nvSpPr>
          <p:spPr>
            <a:xfrm rot="-5400000">
              <a:off x="7178152" y="542730"/>
              <a:ext cx="1110900" cy="6768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7" name="Google Shape;87;p19"/>
            <p:cNvSpPr/>
            <p:nvPr/>
          </p:nvSpPr>
          <p:spPr>
            <a:xfrm flipH="1" rot="-5400000">
              <a:off x="8242801" y="3381815"/>
              <a:ext cx="784500" cy="4779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88" name="Google Shape;88;p19"/>
          <p:cNvGrpSpPr/>
          <p:nvPr/>
        </p:nvGrpSpPr>
        <p:grpSpPr>
          <a:xfrm>
            <a:off x="3" y="2738679"/>
            <a:ext cx="722480" cy="2404814"/>
            <a:chOff x="3" y="2750304"/>
            <a:chExt cx="722480" cy="2404814"/>
          </a:xfrm>
        </p:grpSpPr>
        <p:sp>
          <p:nvSpPr>
            <p:cNvPr id="89" name="Google Shape;89;p19"/>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0" name="Google Shape;90;p19"/>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1" name="Google Shape;91;p19"/>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2" name="Google Shape;92;p19"/>
            <p:cNvSpPr/>
            <p:nvPr/>
          </p:nvSpPr>
          <p:spPr>
            <a:xfrm rot="-5400000">
              <a:off x="-120147" y="2870454"/>
              <a:ext cx="614700" cy="3744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3" name="Google Shape;93;p19"/>
            <p:cNvSpPr/>
            <p:nvPr/>
          </p:nvSpPr>
          <p:spPr>
            <a:xfrm flipH="1" rot="-5400000">
              <a:off x="228056" y="4058304"/>
              <a:ext cx="614400" cy="3744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94" name="Google Shape;94;p19"/>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95" name="Shape 95"/>
        <p:cNvGrpSpPr/>
        <p:nvPr/>
      </p:nvGrpSpPr>
      <p:grpSpPr>
        <a:xfrm>
          <a:off x="0" y="0"/>
          <a:ext cx="0" cy="0"/>
          <a:chOff x="0" y="0"/>
          <a:chExt cx="0" cy="0"/>
        </a:xfrm>
      </p:grpSpPr>
      <p:sp>
        <p:nvSpPr>
          <p:cNvPr id="96" name="Google Shape;96;p20"/>
          <p:cNvSpPr txBox="1"/>
          <p:nvPr>
            <p:ph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97" name="Google Shape;97;p20"/>
          <p:cNvSpPr txBox="1"/>
          <p:nvPr>
            <p:ph idx="1" type="body"/>
          </p:nvPr>
        </p:nvSpPr>
        <p:spPr>
          <a:xfrm>
            <a:off x="1067100" y="1676800"/>
            <a:ext cx="2024100" cy="32490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600"/>
              </a:spcBef>
              <a:spcAft>
                <a:spcPts val="0"/>
              </a:spcAft>
              <a:buSzPts val="1600"/>
              <a:buChar char="›"/>
              <a:defRPr sz="1600"/>
            </a:lvl1pPr>
            <a:lvl2pPr indent="-330200" lvl="1" marL="914400" algn="l">
              <a:lnSpc>
                <a:spcPct val="100000"/>
              </a:lnSpc>
              <a:spcBef>
                <a:spcPts val="0"/>
              </a:spcBef>
              <a:spcAft>
                <a:spcPts val="0"/>
              </a:spcAft>
              <a:buSzPts val="1600"/>
              <a:buChar char="›"/>
              <a:defRPr sz="1600"/>
            </a:lvl2pPr>
            <a:lvl3pPr indent="-330200" lvl="2" marL="1371600" algn="l">
              <a:lnSpc>
                <a:spcPct val="100000"/>
              </a:lnSpc>
              <a:spcBef>
                <a:spcPts val="0"/>
              </a:spcBef>
              <a:spcAft>
                <a:spcPts val="0"/>
              </a:spcAft>
              <a:buSzPts val="1600"/>
              <a:buChar char="›"/>
              <a:defRPr sz="1600"/>
            </a:lvl3pPr>
            <a:lvl4pPr indent="-330200" lvl="3" marL="1828800" algn="l">
              <a:lnSpc>
                <a:spcPct val="100000"/>
              </a:lnSpc>
              <a:spcBef>
                <a:spcPts val="0"/>
              </a:spcBef>
              <a:spcAft>
                <a:spcPts val="0"/>
              </a:spcAft>
              <a:buSzPts val="1600"/>
              <a:buChar char="›"/>
              <a:defRPr sz="1600"/>
            </a:lvl4pPr>
            <a:lvl5pPr indent="-330200" lvl="4" marL="2286000" algn="l">
              <a:lnSpc>
                <a:spcPct val="100000"/>
              </a:lnSpc>
              <a:spcBef>
                <a:spcPts val="0"/>
              </a:spcBef>
              <a:spcAft>
                <a:spcPts val="0"/>
              </a:spcAft>
              <a:buSzPts val="1600"/>
              <a:buChar char="›"/>
              <a:defRPr sz="1600"/>
            </a:lvl5pPr>
            <a:lvl6pPr indent="-330200" lvl="5" marL="2743200" algn="l">
              <a:lnSpc>
                <a:spcPct val="100000"/>
              </a:lnSpc>
              <a:spcBef>
                <a:spcPts val="0"/>
              </a:spcBef>
              <a:spcAft>
                <a:spcPts val="0"/>
              </a:spcAft>
              <a:buSzPts val="1600"/>
              <a:buChar char="›"/>
              <a:defRPr sz="1600"/>
            </a:lvl6pPr>
            <a:lvl7pPr indent="-330200" lvl="6" marL="3200400" algn="l">
              <a:lnSpc>
                <a:spcPct val="100000"/>
              </a:lnSpc>
              <a:spcBef>
                <a:spcPts val="0"/>
              </a:spcBef>
              <a:spcAft>
                <a:spcPts val="0"/>
              </a:spcAft>
              <a:buSzPts val="1600"/>
              <a:buChar char="›"/>
              <a:defRPr sz="1600"/>
            </a:lvl7pPr>
            <a:lvl8pPr indent="-330200" lvl="7" marL="3657600" algn="l">
              <a:lnSpc>
                <a:spcPct val="100000"/>
              </a:lnSpc>
              <a:spcBef>
                <a:spcPts val="0"/>
              </a:spcBef>
              <a:spcAft>
                <a:spcPts val="0"/>
              </a:spcAft>
              <a:buSzPts val="1600"/>
              <a:buChar char="›"/>
              <a:defRPr sz="1600"/>
            </a:lvl8pPr>
            <a:lvl9pPr indent="-330200" lvl="8" marL="4114800" algn="l">
              <a:lnSpc>
                <a:spcPct val="100000"/>
              </a:lnSpc>
              <a:spcBef>
                <a:spcPts val="0"/>
              </a:spcBef>
              <a:spcAft>
                <a:spcPts val="0"/>
              </a:spcAft>
              <a:buSzPts val="1600"/>
              <a:buChar char="»"/>
              <a:defRPr sz="1600"/>
            </a:lvl9pPr>
          </a:lstStyle>
          <a:p/>
        </p:txBody>
      </p:sp>
      <p:sp>
        <p:nvSpPr>
          <p:cNvPr id="98" name="Google Shape;98;p20"/>
          <p:cNvSpPr txBox="1"/>
          <p:nvPr>
            <p:ph idx="2" type="body"/>
          </p:nvPr>
        </p:nvSpPr>
        <p:spPr>
          <a:xfrm>
            <a:off x="3194801" y="1676800"/>
            <a:ext cx="2024100" cy="32490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600"/>
              </a:spcBef>
              <a:spcAft>
                <a:spcPts val="0"/>
              </a:spcAft>
              <a:buSzPts val="1600"/>
              <a:buChar char="›"/>
              <a:defRPr sz="1600"/>
            </a:lvl1pPr>
            <a:lvl2pPr indent="-330200" lvl="1" marL="914400" algn="l">
              <a:lnSpc>
                <a:spcPct val="100000"/>
              </a:lnSpc>
              <a:spcBef>
                <a:spcPts val="0"/>
              </a:spcBef>
              <a:spcAft>
                <a:spcPts val="0"/>
              </a:spcAft>
              <a:buSzPts val="1600"/>
              <a:buChar char="›"/>
              <a:defRPr sz="1600"/>
            </a:lvl2pPr>
            <a:lvl3pPr indent="-330200" lvl="2" marL="1371600" algn="l">
              <a:lnSpc>
                <a:spcPct val="100000"/>
              </a:lnSpc>
              <a:spcBef>
                <a:spcPts val="0"/>
              </a:spcBef>
              <a:spcAft>
                <a:spcPts val="0"/>
              </a:spcAft>
              <a:buSzPts val="1600"/>
              <a:buChar char="›"/>
              <a:defRPr sz="1600"/>
            </a:lvl3pPr>
            <a:lvl4pPr indent="-330200" lvl="3" marL="1828800" algn="l">
              <a:lnSpc>
                <a:spcPct val="100000"/>
              </a:lnSpc>
              <a:spcBef>
                <a:spcPts val="0"/>
              </a:spcBef>
              <a:spcAft>
                <a:spcPts val="0"/>
              </a:spcAft>
              <a:buSzPts val="1600"/>
              <a:buChar char="›"/>
              <a:defRPr sz="1600"/>
            </a:lvl4pPr>
            <a:lvl5pPr indent="-330200" lvl="4" marL="2286000" algn="l">
              <a:lnSpc>
                <a:spcPct val="100000"/>
              </a:lnSpc>
              <a:spcBef>
                <a:spcPts val="0"/>
              </a:spcBef>
              <a:spcAft>
                <a:spcPts val="0"/>
              </a:spcAft>
              <a:buSzPts val="1600"/>
              <a:buChar char="›"/>
              <a:defRPr sz="1600"/>
            </a:lvl5pPr>
            <a:lvl6pPr indent="-330200" lvl="5" marL="2743200" algn="l">
              <a:lnSpc>
                <a:spcPct val="100000"/>
              </a:lnSpc>
              <a:spcBef>
                <a:spcPts val="0"/>
              </a:spcBef>
              <a:spcAft>
                <a:spcPts val="0"/>
              </a:spcAft>
              <a:buSzPts val="1600"/>
              <a:buChar char="›"/>
              <a:defRPr sz="1600"/>
            </a:lvl6pPr>
            <a:lvl7pPr indent="-330200" lvl="6" marL="3200400" algn="l">
              <a:lnSpc>
                <a:spcPct val="100000"/>
              </a:lnSpc>
              <a:spcBef>
                <a:spcPts val="0"/>
              </a:spcBef>
              <a:spcAft>
                <a:spcPts val="0"/>
              </a:spcAft>
              <a:buSzPts val="1600"/>
              <a:buChar char="›"/>
              <a:defRPr sz="1600"/>
            </a:lvl7pPr>
            <a:lvl8pPr indent="-330200" lvl="7" marL="3657600" algn="l">
              <a:lnSpc>
                <a:spcPct val="100000"/>
              </a:lnSpc>
              <a:spcBef>
                <a:spcPts val="0"/>
              </a:spcBef>
              <a:spcAft>
                <a:spcPts val="0"/>
              </a:spcAft>
              <a:buSzPts val="1600"/>
              <a:buChar char="›"/>
              <a:defRPr sz="1600"/>
            </a:lvl8pPr>
            <a:lvl9pPr indent="-330200" lvl="8" marL="4114800" algn="l">
              <a:lnSpc>
                <a:spcPct val="100000"/>
              </a:lnSpc>
              <a:spcBef>
                <a:spcPts val="0"/>
              </a:spcBef>
              <a:spcAft>
                <a:spcPts val="0"/>
              </a:spcAft>
              <a:buSzPts val="1600"/>
              <a:buChar char="»"/>
              <a:defRPr sz="1600"/>
            </a:lvl9pPr>
          </a:lstStyle>
          <a:p/>
        </p:txBody>
      </p:sp>
      <p:sp>
        <p:nvSpPr>
          <p:cNvPr id="99" name="Google Shape;99;p20"/>
          <p:cNvSpPr txBox="1"/>
          <p:nvPr>
            <p:ph idx="3" type="body"/>
          </p:nvPr>
        </p:nvSpPr>
        <p:spPr>
          <a:xfrm>
            <a:off x="5322501" y="1676800"/>
            <a:ext cx="2024100" cy="32490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600"/>
              </a:spcBef>
              <a:spcAft>
                <a:spcPts val="0"/>
              </a:spcAft>
              <a:buSzPts val="1600"/>
              <a:buChar char="›"/>
              <a:defRPr sz="1600"/>
            </a:lvl1pPr>
            <a:lvl2pPr indent="-330200" lvl="1" marL="914400" algn="l">
              <a:lnSpc>
                <a:spcPct val="100000"/>
              </a:lnSpc>
              <a:spcBef>
                <a:spcPts val="0"/>
              </a:spcBef>
              <a:spcAft>
                <a:spcPts val="0"/>
              </a:spcAft>
              <a:buSzPts val="1600"/>
              <a:buChar char="›"/>
              <a:defRPr sz="1600"/>
            </a:lvl2pPr>
            <a:lvl3pPr indent="-330200" lvl="2" marL="1371600" algn="l">
              <a:lnSpc>
                <a:spcPct val="100000"/>
              </a:lnSpc>
              <a:spcBef>
                <a:spcPts val="0"/>
              </a:spcBef>
              <a:spcAft>
                <a:spcPts val="0"/>
              </a:spcAft>
              <a:buSzPts val="1600"/>
              <a:buChar char="›"/>
              <a:defRPr sz="1600"/>
            </a:lvl3pPr>
            <a:lvl4pPr indent="-330200" lvl="3" marL="1828800" algn="l">
              <a:lnSpc>
                <a:spcPct val="100000"/>
              </a:lnSpc>
              <a:spcBef>
                <a:spcPts val="0"/>
              </a:spcBef>
              <a:spcAft>
                <a:spcPts val="0"/>
              </a:spcAft>
              <a:buSzPts val="1600"/>
              <a:buChar char="›"/>
              <a:defRPr sz="1600"/>
            </a:lvl4pPr>
            <a:lvl5pPr indent="-330200" lvl="4" marL="2286000" algn="l">
              <a:lnSpc>
                <a:spcPct val="100000"/>
              </a:lnSpc>
              <a:spcBef>
                <a:spcPts val="0"/>
              </a:spcBef>
              <a:spcAft>
                <a:spcPts val="0"/>
              </a:spcAft>
              <a:buSzPts val="1600"/>
              <a:buChar char="›"/>
              <a:defRPr sz="1600"/>
            </a:lvl5pPr>
            <a:lvl6pPr indent="-330200" lvl="5" marL="2743200" algn="l">
              <a:lnSpc>
                <a:spcPct val="100000"/>
              </a:lnSpc>
              <a:spcBef>
                <a:spcPts val="0"/>
              </a:spcBef>
              <a:spcAft>
                <a:spcPts val="0"/>
              </a:spcAft>
              <a:buSzPts val="1600"/>
              <a:buChar char="›"/>
              <a:defRPr sz="1600"/>
            </a:lvl6pPr>
            <a:lvl7pPr indent="-330200" lvl="6" marL="3200400" algn="l">
              <a:lnSpc>
                <a:spcPct val="100000"/>
              </a:lnSpc>
              <a:spcBef>
                <a:spcPts val="0"/>
              </a:spcBef>
              <a:spcAft>
                <a:spcPts val="0"/>
              </a:spcAft>
              <a:buSzPts val="1600"/>
              <a:buChar char="›"/>
              <a:defRPr sz="1600"/>
            </a:lvl7pPr>
            <a:lvl8pPr indent="-330200" lvl="7" marL="3657600" algn="l">
              <a:lnSpc>
                <a:spcPct val="100000"/>
              </a:lnSpc>
              <a:spcBef>
                <a:spcPts val="0"/>
              </a:spcBef>
              <a:spcAft>
                <a:spcPts val="0"/>
              </a:spcAft>
              <a:buSzPts val="1600"/>
              <a:buChar char="›"/>
              <a:defRPr sz="1600"/>
            </a:lvl8pPr>
            <a:lvl9pPr indent="-330200" lvl="8" marL="4114800" algn="l">
              <a:lnSpc>
                <a:spcPct val="100000"/>
              </a:lnSpc>
              <a:spcBef>
                <a:spcPts val="0"/>
              </a:spcBef>
              <a:spcAft>
                <a:spcPts val="0"/>
              </a:spcAft>
              <a:buSzPts val="1600"/>
              <a:buChar char="»"/>
              <a:defRPr sz="1600"/>
            </a:lvl9pPr>
          </a:lstStyle>
          <a:p/>
        </p:txBody>
      </p:sp>
      <p:grpSp>
        <p:nvGrpSpPr>
          <p:cNvPr id="100" name="Google Shape;100;p20"/>
          <p:cNvGrpSpPr/>
          <p:nvPr/>
        </p:nvGrpSpPr>
        <p:grpSpPr>
          <a:xfrm>
            <a:off x="7395202" y="-6"/>
            <a:ext cx="1748884" cy="4013021"/>
            <a:chOff x="7395202" y="-6"/>
            <a:chExt cx="1748884" cy="4013021"/>
          </a:xfrm>
        </p:grpSpPr>
        <p:sp>
          <p:nvSpPr>
            <p:cNvPr id="101" name="Google Shape;101;p20"/>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2" name="Google Shape;102;p20"/>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3" name="Google Shape;103;p20"/>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4" name="Google Shape;104;p20"/>
            <p:cNvSpPr/>
            <p:nvPr/>
          </p:nvSpPr>
          <p:spPr>
            <a:xfrm rot="-5400000">
              <a:off x="7178152" y="542730"/>
              <a:ext cx="1110900" cy="6768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5" name="Google Shape;105;p20"/>
            <p:cNvSpPr/>
            <p:nvPr/>
          </p:nvSpPr>
          <p:spPr>
            <a:xfrm flipH="1" rot="-5400000">
              <a:off x="8242801" y="3381815"/>
              <a:ext cx="784500" cy="4779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106" name="Google Shape;106;p20"/>
          <p:cNvGrpSpPr/>
          <p:nvPr/>
        </p:nvGrpSpPr>
        <p:grpSpPr>
          <a:xfrm>
            <a:off x="3" y="2738679"/>
            <a:ext cx="722480" cy="2404814"/>
            <a:chOff x="3" y="2750304"/>
            <a:chExt cx="722480" cy="2404814"/>
          </a:xfrm>
        </p:grpSpPr>
        <p:sp>
          <p:nvSpPr>
            <p:cNvPr id="107" name="Google Shape;107;p20"/>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8" name="Google Shape;108;p20"/>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9" name="Google Shape;109;p20"/>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10" name="Google Shape;110;p20"/>
            <p:cNvSpPr/>
            <p:nvPr/>
          </p:nvSpPr>
          <p:spPr>
            <a:xfrm rot="-5400000">
              <a:off x="-120147" y="2870454"/>
              <a:ext cx="614700" cy="3744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11" name="Google Shape;111;p20"/>
            <p:cNvSpPr/>
            <p:nvPr/>
          </p:nvSpPr>
          <p:spPr>
            <a:xfrm flipH="1" rot="-5400000">
              <a:off x="228056" y="4058304"/>
              <a:ext cx="614400" cy="3744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112" name="Google Shape;112;p20"/>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3" name="Shape 113"/>
        <p:cNvGrpSpPr/>
        <p:nvPr/>
      </p:nvGrpSpPr>
      <p:grpSpPr>
        <a:xfrm>
          <a:off x="0" y="0"/>
          <a:ext cx="0" cy="0"/>
          <a:chOff x="0" y="0"/>
          <a:chExt cx="0" cy="0"/>
        </a:xfrm>
      </p:grpSpPr>
      <p:sp>
        <p:nvSpPr>
          <p:cNvPr id="114" name="Google Shape;114;p21"/>
          <p:cNvSpPr txBox="1"/>
          <p:nvPr>
            <p:ph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grpSp>
        <p:nvGrpSpPr>
          <p:cNvPr id="115" name="Google Shape;115;p21"/>
          <p:cNvGrpSpPr/>
          <p:nvPr/>
        </p:nvGrpSpPr>
        <p:grpSpPr>
          <a:xfrm>
            <a:off x="7395202" y="-6"/>
            <a:ext cx="1748884" cy="4013021"/>
            <a:chOff x="7395202" y="-6"/>
            <a:chExt cx="1748884" cy="4013021"/>
          </a:xfrm>
        </p:grpSpPr>
        <p:sp>
          <p:nvSpPr>
            <p:cNvPr id="116" name="Google Shape;116;p21"/>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17" name="Google Shape;117;p21"/>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18" name="Google Shape;118;p21"/>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19" name="Google Shape;119;p21"/>
            <p:cNvSpPr/>
            <p:nvPr/>
          </p:nvSpPr>
          <p:spPr>
            <a:xfrm rot="-5400000">
              <a:off x="7178152" y="542730"/>
              <a:ext cx="1110900" cy="6768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0" name="Google Shape;120;p21"/>
            <p:cNvSpPr/>
            <p:nvPr/>
          </p:nvSpPr>
          <p:spPr>
            <a:xfrm flipH="1" rot="-5400000">
              <a:off x="8242801" y="3381815"/>
              <a:ext cx="784500" cy="4779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121" name="Google Shape;121;p21"/>
          <p:cNvGrpSpPr/>
          <p:nvPr/>
        </p:nvGrpSpPr>
        <p:grpSpPr>
          <a:xfrm>
            <a:off x="3" y="2738679"/>
            <a:ext cx="722480" cy="2404814"/>
            <a:chOff x="3" y="2750304"/>
            <a:chExt cx="722480" cy="2404814"/>
          </a:xfrm>
        </p:grpSpPr>
        <p:sp>
          <p:nvSpPr>
            <p:cNvPr id="122" name="Google Shape;122;p21"/>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3" name="Google Shape;123;p21"/>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4" name="Google Shape;124;p21"/>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5" name="Google Shape;125;p21"/>
            <p:cNvSpPr/>
            <p:nvPr/>
          </p:nvSpPr>
          <p:spPr>
            <a:xfrm rot="-5400000">
              <a:off x="-120147" y="2870454"/>
              <a:ext cx="614700" cy="3744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6" name="Google Shape;126;p21"/>
            <p:cNvSpPr/>
            <p:nvPr/>
          </p:nvSpPr>
          <p:spPr>
            <a:xfrm flipH="1" rot="-5400000">
              <a:off x="228056" y="4058304"/>
              <a:ext cx="614400" cy="3744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127" name="Google Shape;127;p21"/>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8" name="Shape 128"/>
        <p:cNvGrpSpPr/>
        <p:nvPr/>
      </p:nvGrpSpPr>
      <p:grpSpPr>
        <a:xfrm>
          <a:off x="0" y="0"/>
          <a:ext cx="0" cy="0"/>
          <a:chOff x="0" y="0"/>
          <a:chExt cx="0" cy="0"/>
        </a:xfrm>
      </p:grpSpPr>
      <p:sp>
        <p:nvSpPr>
          <p:cNvPr id="129" name="Google Shape;129;p22"/>
          <p:cNvSpPr txBox="1"/>
          <p:nvPr>
            <p:ph idx="1" type="body"/>
          </p:nvPr>
        </p:nvSpPr>
        <p:spPr>
          <a:xfrm>
            <a:off x="1236500" y="4406300"/>
            <a:ext cx="6671100" cy="519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360"/>
              </a:spcBef>
              <a:spcAft>
                <a:spcPts val="0"/>
              </a:spcAft>
              <a:buSzPts val="1800"/>
              <a:buNone/>
              <a:defRPr b="1" sz="1800"/>
            </a:lvl1pPr>
          </a:lstStyle>
          <a:p/>
        </p:txBody>
      </p:sp>
      <p:grpSp>
        <p:nvGrpSpPr>
          <p:cNvPr id="130" name="Google Shape;130;p22"/>
          <p:cNvGrpSpPr/>
          <p:nvPr/>
        </p:nvGrpSpPr>
        <p:grpSpPr>
          <a:xfrm>
            <a:off x="7395202" y="-6"/>
            <a:ext cx="1748884" cy="4013021"/>
            <a:chOff x="7395202" y="-6"/>
            <a:chExt cx="1748884" cy="4013021"/>
          </a:xfrm>
        </p:grpSpPr>
        <p:sp>
          <p:nvSpPr>
            <p:cNvPr id="131" name="Google Shape;131;p22"/>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2" name="Google Shape;132;p22"/>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3" name="Google Shape;133;p22"/>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4" name="Google Shape;134;p22"/>
            <p:cNvSpPr/>
            <p:nvPr/>
          </p:nvSpPr>
          <p:spPr>
            <a:xfrm rot="-5400000">
              <a:off x="7178152" y="542730"/>
              <a:ext cx="1110900" cy="6768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5" name="Google Shape;135;p22"/>
            <p:cNvSpPr/>
            <p:nvPr/>
          </p:nvSpPr>
          <p:spPr>
            <a:xfrm flipH="1" rot="-5400000">
              <a:off x="8242801" y="3381815"/>
              <a:ext cx="784500" cy="4779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136" name="Google Shape;136;p22"/>
          <p:cNvGrpSpPr/>
          <p:nvPr/>
        </p:nvGrpSpPr>
        <p:grpSpPr>
          <a:xfrm>
            <a:off x="3" y="2738679"/>
            <a:ext cx="722480" cy="2404814"/>
            <a:chOff x="3" y="2750304"/>
            <a:chExt cx="722480" cy="2404814"/>
          </a:xfrm>
        </p:grpSpPr>
        <p:sp>
          <p:nvSpPr>
            <p:cNvPr id="137" name="Google Shape;137;p22"/>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8" name="Google Shape;138;p22"/>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9" name="Google Shape;139;p22"/>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40" name="Google Shape;140;p22"/>
            <p:cNvSpPr/>
            <p:nvPr/>
          </p:nvSpPr>
          <p:spPr>
            <a:xfrm rot="-5400000">
              <a:off x="-120147" y="2870454"/>
              <a:ext cx="614700" cy="374400"/>
            </a:xfrm>
            <a:prstGeom prst="parallelogram">
              <a:avLst>
                <a:gd fmla="val 81897" name="adj"/>
              </a:avLst>
            </a:prstGeom>
            <a:solidFill>
              <a:srgbClr val="FFFFFF">
                <a:alpha val="14117"/>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41" name="Google Shape;141;p22"/>
            <p:cNvSpPr/>
            <p:nvPr/>
          </p:nvSpPr>
          <p:spPr>
            <a:xfrm flipH="1" rot="-5400000">
              <a:off x="228056" y="4058304"/>
              <a:ext cx="614400" cy="374400"/>
            </a:xfrm>
            <a:prstGeom prst="parallelogram">
              <a:avLst>
                <a:gd fmla="val 81897" name="adj"/>
              </a:avLst>
            </a:prstGeom>
            <a:solidFill>
              <a:srgbClr val="0066FF">
                <a:alpha val="2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142" name="Google Shape;142;p22"/>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rgbClr val="041F30"/>
        </a:solidFill>
      </p:bgPr>
    </p:bg>
    <p:spTree>
      <p:nvGrpSpPr>
        <p:cNvPr id="5" name="Shape 5"/>
        <p:cNvGrpSpPr/>
        <p:nvPr/>
      </p:nvGrpSpPr>
      <p:grpSpPr>
        <a:xfrm>
          <a:off x="0" y="0"/>
          <a:ext cx="0" cy="0"/>
          <a:chOff x="0" y="0"/>
          <a:chExt cx="0" cy="0"/>
        </a:xfrm>
      </p:grpSpPr>
      <p:sp>
        <p:nvSpPr>
          <p:cNvPr id="6" name="Google Shape;6;p13"/>
          <p:cNvSpPr txBox="1"/>
          <p:nvPr>
            <p:ph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FFFFFF"/>
              </a:buClr>
              <a:buSzPts val="3000"/>
              <a:buFont typeface="Hind"/>
              <a:buNone/>
              <a:defRPr b="1" i="0" sz="3000" u="none" cap="none" strike="noStrike">
                <a:solidFill>
                  <a:srgbClr val="FFFFFF"/>
                </a:solidFill>
                <a:latin typeface="Hind"/>
                <a:ea typeface="Hind"/>
                <a:cs typeface="Hind"/>
                <a:sym typeface="Hind"/>
              </a:defRPr>
            </a:lvl1pPr>
            <a:lvl2pPr lvl="1" marR="0" rtl="0" algn="l">
              <a:lnSpc>
                <a:spcPct val="100000"/>
              </a:lnSpc>
              <a:spcBef>
                <a:spcPts val="0"/>
              </a:spcBef>
              <a:spcAft>
                <a:spcPts val="0"/>
              </a:spcAft>
              <a:buClr>
                <a:srgbClr val="FFFFFF"/>
              </a:buClr>
              <a:buSzPts val="3000"/>
              <a:buFont typeface="Hind"/>
              <a:buNone/>
              <a:defRPr b="1" i="0" sz="3000" u="none" cap="none" strike="noStrike">
                <a:solidFill>
                  <a:srgbClr val="FFFFFF"/>
                </a:solidFill>
                <a:latin typeface="Hind"/>
                <a:ea typeface="Hind"/>
                <a:cs typeface="Hind"/>
                <a:sym typeface="Hind"/>
              </a:defRPr>
            </a:lvl2pPr>
            <a:lvl3pPr lvl="2" marR="0" rtl="0" algn="l">
              <a:lnSpc>
                <a:spcPct val="100000"/>
              </a:lnSpc>
              <a:spcBef>
                <a:spcPts val="0"/>
              </a:spcBef>
              <a:spcAft>
                <a:spcPts val="0"/>
              </a:spcAft>
              <a:buClr>
                <a:srgbClr val="FFFFFF"/>
              </a:buClr>
              <a:buSzPts val="3000"/>
              <a:buFont typeface="Hind"/>
              <a:buNone/>
              <a:defRPr b="1" i="0" sz="3000" u="none" cap="none" strike="noStrike">
                <a:solidFill>
                  <a:srgbClr val="FFFFFF"/>
                </a:solidFill>
                <a:latin typeface="Hind"/>
                <a:ea typeface="Hind"/>
                <a:cs typeface="Hind"/>
                <a:sym typeface="Hind"/>
              </a:defRPr>
            </a:lvl3pPr>
            <a:lvl4pPr lvl="3" marR="0" rtl="0" algn="l">
              <a:lnSpc>
                <a:spcPct val="100000"/>
              </a:lnSpc>
              <a:spcBef>
                <a:spcPts val="0"/>
              </a:spcBef>
              <a:spcAft>
                <a:spcPts val="0"/>
              </a:spcAft>
              <a:buClr>
                <a:srgbClr val="FFFFFF"/>
              </a:buClr>
              <a:buSzPts val="3000"/>
              <a:buFont typeface="Hind"/>
              <a:buNone/>
              <a:defRPr b="1" i="0" sz="3000" u="none" cap="none" strike="noStrike">
                <a:solidFill>
                  <a:srgbClr val="FFFFFF"/>
                </a:solidFill>
                <a:latin typeface="Hind"/>
                <a:ea typeface="Hind"/>
                <a:cs typeface="Hind"/>
                <a:sym typeface="Hind"/>
              </a:defRPr>
            </a:lvl4pPr>
            <a:lvl5pPr lvl="4" marR="0" rtl="0" algn="l">
              <a:lnSpc>
                <a:spcPct val="100000"/>
              </a:lnSpc>
              <a:spcBef>
                <a:spcPts val="0"/>
              </a:spcBef>
              <a:spcAft>
                <a:spcPts val="0"/>
              </a:spcAft>
              <a:buClr>
                <a:srgbClr val="FFFFFF"/>
              </a:buClr>
              <a:buSzPts val="3000"/>
              <a:buFont typeface="Hind"/>
              <a:buNone/>
              <a:defRPr b="1" i="0" sz="3000" u="none" cap="none" strike="noStrike">
                <a:solidFill>
                  <a:srgbClr val="FFFFFF"/>
                </a:solidFill>
                <a:latin typeface="Hind"/>
                <a:ea typeface="Hind"/>
                <a:cs typeface="Hind"/>
                <a:sym typeface="Hind"/>
              </a:defRPr>
            </a:lvl5pPr>
            <a:lvl6pPr lvl="5" marR="0" rtl="0" algn="l">
              <a:lnSpc>
                <a:spcPct val="100000"/>
              </a:lnSpc>
              <a:spcBef>
                <a:spcPts val="0"/>
              </a:spcBef>
              <a:spcAft>
                <a:spcPts val="0"/>
              </a:spcAft>
              <a:buClr>
                <a:srgbClr val="FFFFFF"/>
              </a:buClr>
              <a:buSzPts val="3000"/>
              <a:buFont typeface="Hind"/>
              <a:buNone/>
              <a:defRPr b="1" i="0" sz="3000" u="none" cap="none" strike="noStrike">
                <a:solidFill>
                  <a:srgbClr val="FFFFFF"/>
                </a:solidFill>
                <a:latin typeface="Hind"/>
                <a:ea typeface="Hind"/>
                <a:cs typeface="Hind"/>
                <a:sym typeface="Hind"/>
              </a:defRPr>
            </a:lvl6pPr>
            <a:lvl7pPr lvl="6" marR="0" rtl="0" algn="l">
              <a:lnSpc>
                <a:spcPct val="100000"/>
              </a:lnSpc>
              <a:spcBef>
                <a:spcPts val="0"/>
              </a:spcBef>
              <a:spcAft>
                <a:spcPts val="0"/>
              </a:spcAft>
              <a:buClr>
                <a:srgbClr val="FFFFFF"/>
              </a:buClr>
              <a:buSzPts val="3000"/>
              <a:buFont typeface="Hind"/>
              <a:buNone/>
              <a:defRPr b="1" i="0" sz="3000" u="none" cap="none" strike="noStrike">
                <a:solidFill>
                  <a:srgbClr val="FFFFFF"/>
                </a:solidFill>
                <a:latin typeface="Hind"/>
                <a:ea typeface="Hind"/>
                <a:cs typeface="Hind"/>
                <a:sym typeface="Hind"/>
              </a:defRPr>
            </a:lvl7pPr>
            <a:lvl8pPr lvl="7" marR="0" rtl="0" algn="l">
              <a:lnSpc>
                <a:spcPct val="100000"/>
              </a:lnSpc>
              <a:spcBef>
                <a:spcPts val="0"/>
              </a:spcBef>
              <a:spcAft>
                <a:spcPts val="0"/>
              </a:spcAft>
              <a:buClr>
                <a:srgbClr val="FFFFFF"/>
              </a:buClr>
              <a:buSzPts val="3000"/>
              <a:buFont typeface="Hind"/>
              <a:buNone/>
              <a:defRPr b="1" i="0" sz="3000" u="none" cap="none" strike="noStrike">
                <a:solidFill>
                  <a:srgbClr val="FFFFFF"/>
                </a:solidFill>
                <a:latin typeface="Hind"/>
                <a:ea typeface="Hind"/>
                <a:cs typeface="Hind"/>
                <a:sym typeface="Hind"/>
              </a:defRPr>
            </a:lvl8pPr>
            <a:lvl9pPr lvl="8" marR="0" rtl="0" algn="l">
              <a:lnSpc>
                <a:spcPct val="100000"/>
              </a:lnSpc>
              <a:spcBef>
                <a:spcPts val="0"/>
              </a:spcBef>
              <a:spcAft>
                <a:spcPts val="0"/>
              </a:spcAft>
              <a:buClr>
                <a:srgbClr val="FFFFFF"/>
              </a:buClr>
              <a:buSzPts val="3000"/>
              <a:buFont typeface="Hind"/>
              <a:buNone/>
              <a:defRPr b="1" i="0" sz="3000" u="none" cap="none" strike="noStrike">
                <a:solidFill>
                  <a:srgbClr val="FFFFFF"/>
                </a:solidFill>
                <a:latin typeface="Hind"/>
                <a:ea typeface="Hind"/>
                <a:cs typeface="Hind"/>
                <a:sym typeface="Hind"/>
              </a:defRPr>
            </a:lvl9pPr>
          </a:lstStyle>
          <a:p/>
        </p:txBody>
      </p:sp>
      <p:sp>
        <p:nvSpPr>
          <p:cNvPr id="7" name="Google Shape;7;p13"/>
          <p:cNvSpPr txBox="1"/>
          <p:nvPr>
            <p:ph idx="1" type="body"/>
          </p:nvPr>
        </p:nvSpPr>
        <p:spPr>
          <a:xfrm>
            <a:off x="1067088" y="1650548"/>
            <a:ext cx="5972100" cy="27645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600"/>
              </a:spcBef>
              <a:spcAft>
                <a:spcPts val="0"/>
              </a:spcAft>
              <a:buClr>
                <a:srgbClr val="1C4587"/>
              </a:buClr>
              <a:buSzPts val="2400"/>
              <a:buFont typeface="Hind"/>
              <a:buChar char="›"/>
              <a:defRPr b="0" i="0" sz="2400" u="none" cap="none" strike="noStrike">
                <a:solidFill>
                  <a:srgbClr val="FFFFFF"/>
                </a:solidFill>
                <a:latin typeface="Hind"/>
                <a:ea typeface="Hind"/>
                <a:cs typeface="Hind"/>
                <a:sym typeface="Hind"/>
              </a:defRPr>
            </a:lvl1pPr>
            <a:lvl2pPr indent="-381000" lvl="1" marL="914400" marR="0" rtl="0" algn="l">
              <a:lnSpc>
                <a:spcPct val="100000"/>
              </a:lnSpc>
              <a:spcBef>
                <a:spcPts val="0"/>
              </a:spcBef>
              <a:spcAft>
                <a:spcPts val="0"/>
              </a:spcAft>
              <a:buClr>
                <a:srgbClr val="1C4587"/>
              </a:buClr>
              <a:buSzPts val="2400"/>
              <a:buFont typeface="Hind"/>
              <a:buChar char="›"/>
              <a:defRPr b="0" i="0" sz="2400" u="none" cap="none" strike="noStrike">
                <a:solidFill>
                  <a:srgbClr val="FFFFFF"/>
                </a:solidFill>
                <a:latin typeface="Hind"/>
                <a:ea typeface="Hind"/>
                <a:cs typeface="Hind"/>
                <a:sym typeface="Hind"/>
              </a:defRPr>
            </a:lvl2pPr>
            <a:lvl3pPr indent="-381000" lvl="2" marL="1371600" marR="0" rtl="0" algn="l">
              <a:lnSpc>
                <a:spcPct val="100000"/>
              </a:lnSpc>
              <a:spcBef>
                <a:spcPts val="0"/>
              </a:spcBef>
              <a:spcAft>
                <a:spcPts val="0"/>
              </a:spcAft>
              <a:buClr>
                <a:srgbClr val="1C4587"/>
              </a:buClr>
              <a:buSzPts val="2400"/>
              <a:buFont typeface="Hind"/>
              <a:buChar char="›"/>
              <a:defRPr b="0" i="0" sz="2400" u="none" cap="none" strike="noStrike">
                <a:solidFill>
                  <a:srgbClr val="FFFFFF"/>
                </a:solidFill>
                <a:latin typeface="Hind"/>
                <a:ea typeface="Hind"/>
                <a:cs typeface="Hind"/>
                <a:sym typeface="Hind"/>
              </a:defRPr>
            </a:lvl3pPr>
            <a:lvl4pPr indent="-381000" lvl="3" marL="1828800" marR="0" rtl="0" algn="l">
              <a:lnSpc>
                <a:spcPct val="100000"/>
              </a:lnSpc>
              <a:spcBef>
                <a:spcPts val="0"/>
              </a:spcBef>
              <a:spcAft>
                <a:spcPts val="0"/>
              </a:spcAft>
              <a:buClr>
                <a:srgbClr val="1C4587"/>
              </a:buClr>
              <a:buSzPts val="2400"/>
              <a:buFont typeface="Hind"/>
              <a:buChar char="›"/>
              <a:defRPr b="0" i="0" sz="2400" u="none" cap="none" strike="noStrike">
                <a:solidFill>
                  <a:srgbClr val="FFFFFF"/>
                </a:solidFill>
                <a:latin typeface="Hind"/>
                <a:ea typeface="Hind"/>
                <a:cs typeface="Hind"/>
                <a:sym typeface="Hind"/>
              </a:defRPr>
            </a:lvl4pPr>
            <a:lvl5pPr indent="-381000" lvl="4" marL="2286000" marR="0" rtl="0" algn="l">
              <a:lnSpc>
                <a:spcPct val="100000"/>
              </a:lnSpc>
              <a:spcBef>
                <a:spcPts val="0"/>
              </a:spcBef>
              <a:spcAft>
                <a:spcPts val="0"/>
              </a:spcAft>
              <a:buClr>
                <a:srgbClr val="1C4587"/>
              </a:buClr>
              <a:buSzPts val="2400"/>
              <a:buFont typeface="Hind"/>
              <a:buChar char="›"/>
              <a:defRPr b="0" i="0" sz="2400" u="none" cap="none" strike="noStrike">
                <a:solidFill>
                  <a:srgbClr val="FFFFFF"/>
                </a:solidFill>
                <a:latin typeface="Hind"/>
                <a:ea typeface="Hind"/>
                <a:cs typeface="Hind"/>
                <a:sym typeface="Hind"/>
              </a:defRPr>
            </a:lvl5pPr>
            <a:lvl6pPr indent="-381000" lvl="5" marL="2743200" marR="0" rtl="0" algn="l">
              <a:lnSpc>
                <a:spcPct val="100000"/>
              </a:lnSpc>
              <a:spcBef>
                <a:spcPts val="0"/>
              </a:spcBef>
              <a:spcAft>
                <a:spcPts val="0"/>
              </a:spcAft>
              <a:buClr>
                <a:srgbClr val="1C4587"/>
              </a:buClr>
              <a:buSzPts val="2400"/>
              <a:buFont typeface="Hind"/>
              <a:buChar char="›"/>
              <a:defRPr b="0" i="0" sz="2400" u="none" cap="none" strike="noStrike">
                <a:solidFill>
                  <a:srgbClr val="FFFFFF"/>
                </a:solidFill>
                <a:latin typeface="Hind"/>
                <a:ea typeface="Hind"/>
                <a:cs typeface="Hind"/>
                <a:sym typeface="Hind"/>
              </a:defRPr>
            </a:lvl6pPr>
            <a:lvl7pPr indent="-381000" lvl="6" marL="3200400" marR="0" rtl="0" algn="l">
              <a:lnSpc>
                <a:spcPct val="100000"/>
              </a:lnSpc>
              <a:spcBef>
                <a:spcPts val="0"/>
              </a:spcBef>
              <a:spcAft>
                <a:spcPts val="0"/>
              </a:spcAft>
              <a:buClr>
                <a:srgbClr val="1C4587"/>
              </a:buClr>
              <a:buSzPts val="2400"/>
              <a:buFont typeface="Hind"/>
              <a:buChar char="›"/>
              <a:defRPr b="0" i="0" sz="2400" u="none" cap="none" strike="noStrike">
                <a:solidFill>
                  <a:srgbClr val="FFFFFF"/>
                </a:solidFill>
                <a:latin typeface="Hind"/>
                <a:ea typeface="Hind"/>
                <a:cs typeface="Hind"/>
                <a:sym typeface="Hind"/>
              </a:defRPr>
            </a:lvl7pPr>
            <a:lvl8pPr indent="-381000" lvl="7" marL="3657600" marR="0" rtl="0" algn="l">
              <a:lnSpc>
                <a:spcPct val="100000"/>
              </a:lnSpc>
              <a:spcBef>
                <a:spcPts val="0"/>
              </a:spcBef>
              <a:spcAft>
                <a:spcPts val="0"/>
              </a:spcAft>
              <a:buClr>
                <a:srgbClr val="1C4587"/>
              </a:buClr>
              <a:buSzPts val="2400"/>
              <a:buFont typeface="Hind"/>
              <a:buChar char="›"/>
              <a:defRPr b="0" i="0" sz="2400" u="none" cap="none" strike="noStrike">
                <a:solidFill>
                  <a:srgbClr val="FFFFFF"/>
                </a:solidFill>
                <a:latin typeface="Hind"/>
                <a:ea typeface="Hind"/>
                <a:cs typeface="Hind"/>
                <a:sym typeface="Hind"/>
              </a:defRPr>
            </a:lvl8pPr>
            <a:lvl9pPr indent="-381000" lvl="8" marL="4114800" marR="0" rtl="0" algn="l">
              <a:lnSpc>
                <a:spcPct val="100000"/>
              </a:lnSpc>
              <a:spcBef>
                <a:spcPts val="0"/>
              </a:spcBef>
              <a:spcAft>
                <a:spcPts val="0"/>
              </a:spcAft>
              <a:buClr>
                <a:srgbClr val="1C4587"/>
              </a:buClr>
              <a:buSzPts val="2400"/>
              <a:buFont typeface="Hind"/>
              <a:buChar char="»"/>
              <a:defRPr b="0" i="0" sz="2400" u="none" cap="none" strike="noStrike">
                <a:solidFill>
                  <a:srgbClr val="FFFFFF"/>
                </a:solidFill>
                <a:latin typeface="Hind"/>
                <a:ea typeface="Hind"/>
                <a:cs typeface="Hind"/>
                <a:sym typeface="Hind"/>
              </a:defRPr>
            </a:lvl9pPr>
          </a:lstStyle>
          <a:p/>
        </p:txBody>
      </p:sp>
      <p:sp>
        <p:nvSpPr>
          <p:cNvPr id="8" name="Google Shape;8;p13"/>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1pPr>
            <a:lvl2pPr indent="0" lvl="1" marL="0" marR="0" rtl="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2pPr>
            <a:lvl3pPr indent="0" lvl="2" marL="0" marR="0" rtl="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3pPr>
            <a:lvl4pPr indent="0" lvl="3" marL="0" marR="0" rtl="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4pPr>
            <a:lvl5pPr indent="0" lvl="4" marL="0" marR="0" rtl="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5pPr>
            <a:lvl6pPr indent="0" lvl="5" marL="0" marR="0" rtl="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6pPr>
            <a:lvl7pPr indent="0" lvl="6" marL="0" marR="0" rtl="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7pPr>
            <a:lvl8pPr indent="0" lvl="7" marL="0" marR="0" rtl="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8pPr>
            <a:lvl9pPr indent="0" lvl="8" marL="0" marR="0" rtl="0" algn="r">
              <a:lnSpc>
                <a:spcPct val="100000"/>
              </a:lnSpc>
              <a:spcBef>
                <a:spcPts val="0"/>
              </a:spcBef>
              <a:spcAft>
                <a:spcPts val="0"/>
              </a:spcAft>
              <a:buClr>
                <a:srgbClr val="000000"/>
              </a:buClr>
              <a:buSzPts val="1100"/>
              <a:buFont typeface="Arial"/>
              <a:buNone/>
              <a:defRPr b="0" i="0" sz="1100" u="none" cap="none" strike="noStrike">
                <a:solidFill>
                  <a:srgbClr val="FFFFFF"/>
                </a:solidFill>
                <a:latin typeface="Hind"/>
                <a:ea typeface="Hind"/>
                <a:cs typeface="Hind"/>
                <a:sym typeface="Hin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p:push/>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18.png"/><Relationship Id="rId6" Type="http://schemas.openxmlformats.org/officeDocument/2006/relationships/image" Target="../media/image16.png"/><Relationship Id="rId7" Type="http://schemas.openxmlformats.org/officeDocument/2006/relationships/image" Target="../media/image10.png"/><Relationship Id="rId8"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5.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4.gif"/><Relationship Id="rId4" Type="http://schemas.openxmlformats.org/officeDocument/2006/relationships/image" Target="../media/image11.png"/><Relationship Id="rId5" Type="http://schemas.openxmlformats.org/officeDocument/2006/relationships/image" Target="../media/image13.png"/><Relationship Id="rId6" Type="http://schemas.openxmlformats.org/officeDocument/2006/relationships/image" Target="../media/image7.png"/><Relationship Id="rId7"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9.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
          <p:cNvSpPr txBox="1"/>
          <p:nvPr>
            <p:ph idx="4294967295" type="ctrTitle"/>
          </p:nvPr>
        </p:nvSpPr>
        <p:spPr>
          <a:xfrm>
            <a:off x="836275" y="304800"/>
            <a:ext cx="5635200" cy="306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FFFFFF"/>
              </a:buClr>
              <a:buSzPts val="3000"/>
              <a:buFont typeface="Hind"/>
              <a:buNone/>
            </a:pPr>
            <a:r>
              <a:rPr b="1" i="0" lang="en" sz="4900" u="none" cap="none" strike="noStrike">
                <a:solidFill>
                  <a:schemeClr val="accent6"/>
                </a:solidFill>
                <a:latin typeface="Playfair Display"/>
                <a:ea typeface="Playfair Display"/>
                <a:cs typeface="Playfair Display"/>
                <a:sym typeface="Playfair Display"/>
              </a:rPr>
              <a:t>SMART </a:t>
            </a:r>
            <a:r>
              <a:rPr b="1" i="0" lang="en" sz="4900" u="none" cap="none" strike="noStrike">
                <a:solidFill>
                  <a:schemeClr val="lt2"/>
                </a:solidFill>
                <a:latin typeface="Playfair Display"/>
                <a:ea typeface="Playfair Display"/>
                <a:cs typeface="Playfair Display"/>
                <a:sym typeface="Playfair Display"/>
              </a:rPr>
              <a:t>ATTENDANCE MANAGEMENT</a:t>
            </a:r>
            <a:r>
              <a:rPr b="1" i="0" lang="en" sz="4900" u="none" cap="none" strike="noStrike">
                <a:solidFill>
                  <a:srgbClr val="FFFFFF"/>
                </a:solidFill>
                <a:latin typeface="Playfair Display"/>
                <a:ea typeface="Playfair Display"/>
                <a:cs typeface="Playfair Display"/>
                <a:sym typeface="Playfair Display"/>
              </a:rPr>
              <a:t> </a:t>
            </a:r>
            <a:r>
              <a:rPr b="1" i="0" lang="en" sz="4900" u="none" cap="none" strike="noStrike">
                <a:solidFill>
                  <a:schemeClr val="accent1"/>
                </a:solidFill>
                <a:latin typeface="Playfair Display"/>
                <a:ea typeface="Playfair Display"/>
                <a:cs typeface="Playfair Display"/>
                <a:sym typeface="Playfair Display"/>
              </a:rPr>
              <a:t>SYSTEM</a:t>
            </a:r>
            <a:endParaRPr b="1" i="0" sz="4900" u="none" cap="none" strike="noStrike">
              <a:solidFill>
                <a:schemeClr val="accent1"/>
              </a:solidFill>
              <a:latin typeface="Playfair Display"/>
              <a:ea typeface="Playfair Display"/>
              <a:cs typeface="Playfair Display"/>
              <a:sym typeface="Playfair Display"/>
            </a:endParaRPr>
          </a:p>
        </p:txBody>
      </p:sp>
      <p:sp>
        <p:nvSpPr>
          <p:cNvPr id="220" name="Google Shape;220;p1"/>
          <p:cNvSpPr txBox="1"/>
          <p:nvPr>
            <p:ph idx="4294967295" type="subTitle"/>
          </p:nvPr>
        </p:nvSpPr>
        <p:spPr>
          <a:xfrm>
            <a:off x="3365150" y="3698564"/>
            <a:ext cx="5635200" cy="7848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1C4587"/>
              </a:buClr>
              <a:buSzPts val="2400"/>
              <a:buFont typeface="Hind"/>
              <a:buNone/>
            </a:pPr>
            <a:r>
              <a:rPr b="0" i="0" lang="en" sz="2000" u="none" cap="none" strike="noStrike">
                <a:solidFill>
                  <a:schemeClr val="dk1"/>
                </a:solidFill>
                <a:latin typeface="Playfair Display"/>
                <a:ea typeface="Playfair Display"/>
                <a:cs typeface="Playfair Display"/>
                <a:sym typeface="Playfair Display"/>
              </a:rPr>
              <a:t>Under the Guidance - Ms. Sukruti Kaulgud</a:t>
            </a:r>
            <a:r>
              <a:rPr b="0" i="0" lang="en" sz="2000" u="none" cap="none" strike="noStrike">
                <a:solidFill>
                  <a:schemeClr val="accent3"/>
                </a:solidFill>
                <a:latin typeface="Playfair Display"/>
                <a:ea typeface="Playfair Display"/>
                <a:cs typeface="Playfair Display"/>
                <a:sym typeface="Playfair Display"/>
              </a:rPr>
              <a:t> </a:t>
            </a:r>
            <a:endParaRPr b="0" i="0" sz="2000" u="none" cap="none" strike="noStrike">
              <a:solidFill>
                <a:schemeClr val="accent3"/>
              </a:solidFill>
              <a:latin typeface="Playfair Display"/>
              <a:ea typeface="Playfair Display"/>
              <a:cs typeface="Playfair Display"/>
              <a:sym typeface="Playfair Display"/>
            </a:endParaRPr>
          </a:p>
          <a:p>
            <a:pPr indent="0" lvl="0" marL="0" marR="0" rtl="0" algn="r">
              <a:lnSpc>
                <a:spcPct val="100000"/>
              </a:lnSpc>
              <a:spcBef>
                <a:spcPts val="0"/>
              </a:spcBef>
              <a:spcAft>
                <a:spcPts val="0"/>
              </a:spcAft>
              <a:buClr>
                <a:srgbClr val="1C4587"/>
              </a:buClr>
              <a:buSzPts val="2400"/>
              <a:buFont typeface="Hind"/>
              <a:buNone/>
            </a:pPr>
            <a:r>
              <a:rPr b="0" i="0" lang="en" sz="2000" u="none" cap="none" strike="noStrike">
                <a:solidFill>
                  <a:schemeClr val="dk1"/>
                </a:solidFill>
                <a:latin typeface="Playfair Display"/>
                <a:ea typeface="Playfair Display"/>
                <a:cs typeface="Playfair Display"/>
                <a:sym typeface="Playfair Display"/>
              </a:rPr>
              <a:t>Group 3 (05, 38, 60)</a:t>
            </a:r>
            <a:endParaRPr b="0" i="0" sz="2000" u="none" cap="none" strike="noStrike">
              <a:solidFill>
                <a:schemeClr val="dk1"/>
              </a:solidFill>
              <a:latin typeface="Playfair Display"/>
              <a:ea typeface="Playfair Display"/>
              <a:cs typeface="Playfair Display"/>
              <a:sym typeface="Playfair Display"/>
            </a:endParaRPr>
          </a:p>
          <a:p>
            <a:pPr indent="0" lvl="0" marL="0" marR="0" rtl="0" algn="l">
              <a:lnSpc>
                <a:spcPct val="100000"/>
              </a:lnSpc>
              <a:spcBef>
                <a:spcPts val="600"/>
              </a:spcBef>
              <a:spcAft>
                <a:spcPts val="0"/>
              </a:spcAft>
              <a:buClr>
                <a:srgbClr val="1C4587"/>
              </a:buClr>
              <a:buSzPts val="2400"/>
              <a:buFont typeface="Hind"/>
              <a:buNone/>
            </a:pPr>
            <a:r>
              <a:t/>
            </a:r>
            <a:endParaRPr b="0" i="0" sz="2400" u="none" cap="none" strike="noStrike">
              <a:solidFill>
                <a:srgbClr val="FFFFFF"/>
              </a:solidFill>
              <a:latin typeface="Hind"/>
              <a:ea typeface="Hind"/>
              <a:cs typeface="Hind"/>
              <a:sym typeface="Hind"/>
            </a:endParaRPr>
          </a:p>
        </p:txBody>
      </p:sp>
      <p:sp>
        <p:nvSpPr>
          <p:cNvPr id="221" name="Google Shape;221;p1"/>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fld id="{00000000-1234-1234-1234-123412341234}" type="slidenum">
              <a:rPr lang="en"/>
              <a:t>‹#›</a:t>
            </a:fld>
            <a:endParaRPr/>
          </a:p>
        </p:txBody>
      </p:sp>
      <p:pic>
        <p:nvPicPr>
          <p:cNvPr id="222" name="Google Shape;222;p1"/>
          <p:cNvPicPr preferRelativeResize="0"/>
          <p:nvPr/>
        </p:nvPicPr>
        <p:blipFill rotWithShape="1">
          <a:blip r:embed="rId3">
            <a:alphaModFix amt="73000"/>
          </a:blip>
          <a:srcRect b="8053" l="0" r="0" t="0"/>
          <a:stretch/>
        </p:blipFill>
        <p:spPr>
          <a:xfrm>
            <a:off x="6045975" y="304800"/>
            <a:ext cx="1964350" cy="1806175"/>
          </a:xfrm>
          <a:prstGeom prst="rect">
            <a:avLst/>
          </a:prstGeom>
          <a:noFill/>
          <a:ln>
            <a:noFill/>
          </a:ln>
          <a:effectLst>
            <a:outerShdw blurRad="57150" rotWithShape="0" algn="bl" dir="5400000" dist="19050">
              <a:srgbClr val="000000">
                <a:alpha val="49803"/>
              </a:srgbClr>
            </a:outerShdw>
            <a:reflection blurRad="0" dir="5400000" dist="38100" endA="0" endPos="30000" fadeDir="5400012" kx="0" rotWithShape="0" algn="bl" stPos="0" sy="-100000" ky="0"/>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219"/>
                                        </p:tgtEl>
                                        <p:attrNameLst>
                                          <p:attrName>style.visibility</p:attrName>
                                        </p:attrNameLst>
                                      </p:cBhvr>
                                      <p:to>
                                        <p:strVal val="visible"/>
                                      </p:to>
                                    </p:set>
                                    <p:anim calcmode="lin" valueType="num">
                                      <p:cBhvr additive="base">
                                        <p:cTn dur="1000"/>
                                        <p:tgtEl>
                                          <p:spTgt spid="219"/>
                                        </p:tgtEl>
                                        <p:attrNameLst>
                                          <p:attrName>ppt_y</p:attrName>
                                        </p:attrNameLst>
                                      </p:cBhvr>
                                      <p:tavLst>
                                        <p:tav fmla="" tm="0">
                                          <p:val>
                                            <p:strVal val="#ppt_y+1"/>
                                          </p:val>
                                        </p:tav>
                                        <p:tav fmla="" tm="100000">
                                          <p:val>
                                            <p:strVal val="#ppt_y"/>
                                          </p:val>
                                        </p:tav>
                                      </p:tavLst>
                                    </p:anim>
                                  </p:childTnLst>
                                </p:cTn>
                              </p:par>
                              <p:par>
                                <p:cTn fill="hold" nodeType="with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par>
                                <p:cTn fill="hold" nodeType="withEffect" presetClass="entr" presetID="2" presetSubtype="4">
                                  <p:stCondLst>
                                    <p:cond delay="0"/>
                                  </p:stCondLst>
                                  <p:childTnLst>
                                    <p:set>
                                      <p:cBhvr>
                                        <p:cTn dur="1" fill="hold">
                                          <p:stCondLst>
                                            <p:cond delay="0"/>
                                          </p:stCondLst>
                                        </p:cTn>
                                        <p:tgtEl>
                                          <p:spTgt spid="220"/>
                                        </p:tgtEl>
                                        <p:attrNameLst>
                                          <p:attrName>style.visibility</p:attrName>
                                        </p:attrNameLst>
                                      </p:cBhvr>
                                      <p:to>
                                        <p:strVal val="visible"/>
                                      </p:to>
                                    </p:set>
                                    <p:anim calcmode="lin" valueType="num">
                                      <p:cBhvr additive="base">
                                        <p:cTn dur="1000"/>
                                        <p:tgtEl>
                                          <p:spTgt spid="22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10"/>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fld id="{00000000-1234-1234-1234-123412341234}" type="slidenum">
              <a:rPr lang="en"/>
              <a:t>‹#›</a:t>
            </a:fld>
            <a:endParaRPr/>
          </a:p>
        </p:txBody>
      </p:sp>
      <p:sp>
        <p:nvSpPr>
          <p:cNvPr id="348" name="Google Shape;348;p10"/>
          <p:cNvSpPr txBox="1"/>
          <p:nvPr>
            <p:ph idx="4294967295"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latin typeface="Playfair Display"/>
                <a:ea typeface="Playfair Display"/>
                <a:cs typeface="Playfair Display"/>
                <a:sym typeface="Playfair Display"/>
              </a:rPr>
              <a:t>Output</a:t>
            </a:r>
            <a:endParaRPr>
              <a:latin typeface="Playfair Display"/>
              <a:ea typeface="Playfair Display"/>
              <a:cs typeface="Playfair Display"/>
              <a:sym typeface="Playfair Display"/>
            </a:endParaRPr>
          </a:p>
        </p:txBody>
      </p:sp>
      <p:pic>
        <p:nvPicPr>
          <p:cNvPr id="349" name="Google Shape;349;p10"/>
          <p:cNvPicPr preferRelativeResize="0"/>
          <p:nvPr/>
        </p:nvPicPr>
        <p:blipFill rotWithShape="1">
          <a:blip r:embed="rId3">
            <a:alphaModFix/>
          </a:blip>
          <a:srcRect b="0" l="0" r="0" t="0"/>
          <a:stretch/>
        </p:blipFill>
        <p:spPr>
          <a:xfrm>
            <a:off x="4023937" y="1828800"/>
            <a:ext cx="1599887" cy="1255986"/>
          </a:xfrm>
          <a:prstGeom prst="rect">
            <a:avLst/>
          </a:prstGeom>
          <a:noFill/>
          <a:ln>
            <a:noFill/>
          </a:ln>
        </p:spPr>
      </p:pic>
      <p:pic>
        <p:nvPicPr>
          <p:cNvPr id="350" name="Google Shape;350;p10"/>
          <p:cNvPicPr preferRelativeResize="0"/>
          <p:nvPr/>
        </p:nvPicPr>
        <p:blipFill rotWithShape="1">
          <a:blip r:embed="rId4">
            <a:alphaModFix/>
          </a:blip>
          <a:srcRect b="0" l="0" r="0" t="0"/>
          <a:stretch/>
        </p:blipFill>
        <p:spPr>
          <a:xfrm>
            <a:off x="1672210" y="1828800"/>
            <a:ext cx="1589147" cy="1255986"/>
          </a:xfrm>
          <a:prstGeom prst="rect">
            <a:avLst/>
          </a:prstGeom>
          <a:noFill/>
          <a:ln>
            <a:noFill/>
          </a:ln>
        </p:spPr>
      </p:pic>
      <p:pic>
        <p:nvPicPr>
          <p:cNvPr id="351" name="Google Shape;351;p10"/>
          <p:cNvPicPr preferRelativeResize="0"/>
          <p:nvPr/>
        </p:nvPicPr>
        <p:blipFill rotWithShape="1">
          <a:blip r:embed="rId5">
            <a:alphaModFix/>
          </a:blip>
          <a:srcRect b="0" l="0" r="0" t="0"/>
          <a:stretch/>
        </p:blipFill>
        <p:spPr>
          <a:xfrm>
            <a:off x="6336869" y="1828800"/>
            <a:ext cx="1593680" cy="1255986"/>
          </a:xfrm>
          <a:prstGeom prst="rect">
            <a:avLst/>
          </a:prstGeom>
          <a:noFill/>
          <a:ln>
            <a:noFill/>
          </a:ln>
        </p:spPr>
      </p:pic>
      <p:pic>
        <p:nvPicPr>
          <p:cNvPr id="352" name="Google Shape;352;p10"/>
          <p:cNvPicPr preferRelativeResize="0"/>
          <p:nvPr/>
        </p:nvPicPr>
        <p:blipFill rotWithShape="1">
          <a:blip r:embed="rId6">
            <a:alphaModFix/>
          </a:blip>
          <a:srcRect b="7134" l="10931" r="1933" t="9829"/>
          <a:stretch/>
        </p:blipFill>
        <p:spPr>
          <a:xfrm>
            <a:off x="925450" y="3212224"/>
            <a:ext cx="3294241" cy="1765851"/>
          </a:xfrm>
          <a:prstGeom prst="rect">
            <a:avLst/>
          </a:prstGeom>
          <a:noFill/>
          <a:ln>
            <a:noFill/>
          </a:ln>
        </p:spPr>
      </p:pic>
      <p:pic>
        <p:nvPicPr>
          <p:cNvPr id="353" name="Google Shape;353;p10"/>
          <p:cNvPicPr preferRelativeResize="0"/>
          <p:nvPr/>
        </p:nvPicPr>
        <p:blipFill rotWithShape="1">
          <a:blip r:embed="rId7">
            <a:alphaModFix/>
          </a:blip>
          <a:srcRect b="11110" l="573" r="31666" t="2857"/>
          <a:stretch/>
        </p:blipFill>
        <p:spPr>
          <a:xfrm>
            <a:off x="4343400" y="3215640"/>
            <a:ext cx="2444149" cy="1709094"/>
          </a:xfrm>
          <a:prstGeom prst="rect">
            <a:avLst/>
          </a:prstGeom>
          <a:noFill/>
          <a:ln>
            <a:noFill/>
          </a:ln>
        </p:spPr>
      </p:pic>
      <p:pic>
        <p:nvPicPr>
          <p:cNvPr id="354" name="Google Shape;354;p10"/>
          <p:cNvPicPr preferRelativeResize="0"/>
          <p:nvPr/>
        </p:nvPicPr>
        <p:blipFill rotWithShape="1">
          <a:blip r:embed="rId8">
            <a:alphaModFix/>
          </a:blip>
          <a:srcRect b="0" l="0" r="0" t="0"/>
          <a:stretch/>
        </p:blipFill>
        <p:spPr>
          <a:xfrm>
            <a:off x="6911258" y="3230880"/>
            <a:ext cx="2102857" cy="169385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350"/>
                                        </p:tgtEl>
                                        <p:attrNameLst>
                                          <p:attrName>style.visibility</p:attrName>
                                        </p:attrNameLst>
                                      </p:cBhvr>
                                      <p:to>
                                        <p:strVal val="visible"/>
                                      </p:to>
                                    </p:set>
                                    <p:anim calcmode="lin" valueType="num">
                                      <p:cBhvr additive="base">
                                        <p:cTn dur="1000"/>
                                        <p:tgtEl>
                                          <p:spTgt spid="350"/>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49"/>
                                        </p:tgtEl>
                                        <p:attrNameLst>
                                          <p:attrName>style.visibility</p:attrName>
                                        </p:attrNameLst>
                                      </p:cBhvr>
                                      <p:to>
                                        <p:strVal val="visible"/>
                                      </p:to>
                                    </p:set>
                                    <p:anim calcmode="lin" valueType="num">
                                      <p:cBhvr additive="base">
                                        <p:cTn dur="1000"/>
                                        <p:tgtEl>
                                          <p:spTgt spid="34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51"/>
                                        </p:tgtEl>
                                        <p:attrNameLst>
                                          <p:attrName>style.visibility</p:attrName>
                                        </p:attrNameLst>
                                      </p:cBhvr>
                                      <p:to>
                                        <p:strVal val="visible"/>
                                      </p:to>
                                    </p:set>
                                    <p:anim calcmode="lin" valueType="num">
                                      <p:cBhvr additive="base">
                                        <p:cTn dur="1000"/>
                                        <p:tgtEl>
                                          <p:spTgt spid="35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52"/>
                                        </p:tgtEl>
                                        <p:attrNameLst>
                                          <p:attrName>style.visibility</p:attrName>
                                        </p:attrNameLst>
                                      </p:cBhvr>
                                      <p:to>
                                        <p:strVal val="visible"/>
                                      </p:to>
                                    </p:set>
                                    <p:anim calcmode="lin" valueType="num">
                                      <p:cBhvr additive="base">
                                        <p:cTn dur="1000"/>
                                        <p:tgtEl>
                                          <p:spTgt spid="35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53"/>
                                        </p:tgtEl>
                                        <p:attrNameLst>
                                          <p:attrName>style.visibility</p:attrName>
                                        </p:attrNameLst>
                                      </p:cBhvr>
                                      <p:to>
                                        <p:strVal val="visible"/>
                                      </p:to>
                                    </p:set>
                                    <p:anim calcmode="lin" valueType="num">
                                      <p:cBhvr additive="base">
                                        <p:cTn dur="1000"/>
                                        <p:tgtEl>
                                          <p:spTgt spid="35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54"/>
                                        </p:tgtEl>
                                        <p:attrNameLst>
                                          <p:attrName>style.visibility</p:attrName>
                                        </p:attrNameLst>
                                      </p:cBhvr>
                                      <p:to>
                                        <p:strVal val="visible"/>
                                      </p:to>
                                    </p:set>
                                    <p:anim calcmode="lin" valueType="num">
                                      <p:cBhvr additive="base">
                                        <p:cTn dur="1000"/>
                                        <p:tgtEl>
                                          <p:spTgt spid="35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11"/>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fld id="{00000000-1234-1234-1234-123412341234}" type="slidenum">
              <a:rPr lang="en"/>
              <a:t>‹#›</a:t>
            </a:fld>
            <a:endParaRPr/>
          </a:p>
        </p:txBody>
      </p:sp>
      <p:sp>
        <p:nvSpPr>
          <p:cNvPr id="360" name="Google Shape;360;p11"/>
          <p:cNvSpPr txBox="1"/>
          <p:nvPr>
            <p:ph idx="4294967295"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latin typeface="Playfair Display"/>
                <a:ea typeface="Playfair Display"/>
                <a:cs typeface="Playfair Display"/>
                <a:sym typeface="Playfair Display"/>
              </a:rPr>
              <a:t>Outcome</a:t>
            </a:r>
            <a:endParaRPr>
              <a:latin typeface="Playfair Display"/>
              <a:ea typeface="Playfair Display"/>
              <a:cs typeface="Playfair Display"/>
              <a:sym typeface="Playfair Display"/>
            </a:endParaRPr>
          </a:p>
        </p:txBody>
      </p:sp>
      <p:sp>
        <p:nvSpPr>
          <p:cNvPr id="361" name="Google Shape;361;p11"/>
          <p:cNvSpPr txBox="1"/>
          <p:nvPr>
            <p:ph idx="4294967295" type="body"/>
          </p:nvPr>
        </p:nvSpPr>
        <p:spPr>
          <a:xfrm>
            <a:off x="1067088" y="1650548"/>
            <a:ext cx="5972100" cy="27645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rgbClr val="FFFFFF"/>
              </a:buClr>
              <a:buSzPts val="1400"/>
              <a:buFont typeface="Playfair Display"/>
              <a:buChar char="●"/>
            </a:pPr>
            <a:r>
              <a:rPr lang="en" sz="1400">
                <a:solidFill>
                  <a:srgbClr val="FFFFFF"/>
                </a:solidFill>
                <a:latin typeface="Playfair Display"/>
                <a:ea typeface="Playfair Display"/>
                <a:cs typeface="Playfair Display"/>
                <a:sym typeface="Playfair Display"/>
              </a:rPr>
              <a:t>The students will be able to:</a:t>
            </a:r>
            <a:endParaRPr sz="1400">
              <a:solidFill>
                <a:srgbClr val="FFFFFF"/>
              </a:solidFill>
              <a:latin typeface="Playfair Display"/>
              <a:ea typeface="Playfair Display"/>
              <a:cs typeface="Playfair Display"/>
              <a:sym typeface="Playfair Display"/>
            </a:endParaRPr>
          </a:p>
          <a:p>
            <a:pPr indent="0" lvl="0" marL="457200" rtl="0" algn="l">
              <a:lnSpc>
                <a:spcPct val="100000"/>
              </a:lnSpc>
              <a:spcBef>
                <a:spcPts val="0"/>
              </a:spcBef>
              <a:spcAft>
                <a:spcPts val="0"/>
              </a:spcAft>
              <a:buSzPts val="2400"/>
              <a:buNone/>
            </a:pPr>
            <a:r>
              <a:t/>
            </a:r>
            <a:endParaRPr sz="1400">
              <a:solidFill>
                <a:srgbClr val="FFFFFF"/>
              </a:solidFill>
              <a:latin typeface="Playfair Display"/>
              <a:ea typeface="Playfair Display"/>
              <a:cs typeface="Playfair Display"/>
              <a:sym typeface="Playfair Display"/>
            </a:endParaRPr>
          </a:p>
          <a:p>
            <a:pPr indent="-317500" lvl="1" marL="914400" rtl="0" algn="l">
              <a:lnSpc>
                <a:spcPct val="100000"/>
              </a:lnSpc>
              <a:spcBef>
                <a:spcPts val="0"/>
              </a:spcBef>
              <a:spcAft>
                <a:spcPts val="0"/>
              </a:spcAft>
              <a:buClr>
                <a:srgbClr val="FFFFFF"/>
              </a:buClr>
              <a:buSzPts val="1400"/>
              <a:buFont typeface="Playfair Display"/>
              <a:buChar char="○"/>
            </a:pPr>
            <a:r>
              <a:rPr lang="en" sz="1400">
                <a:solidFill>
                  <a:srgbClr val="FFFFFF"/>
                </a:solidFill>
                <a:latin typeface="Playfair Display"/>
                <a:ea typeface="Playfair Display"/>
                <a:cs typeface="Playfair Display"/>
                <a:sym typeface="Playfair Display"/>
              </a:rPr>
              <a:t>Synthesis the Problem statement</a:t>
            </a:r>
            <a:endParaRPr sz="2600">
              <a:solidFill>
                <a:srgbClr val="FFFFFF"/>
              </a:solidFill>
              <a:latin typeface="Playfair Display"/>
              <a:ea typeface="Playfair Display"/>
              <a:cs typeface="Playfair Display"/>
              <a:sym typeface="Playfair Display"/>
            </a:endParaRPr>
          </a:p>
          <a:p>
            <a:pPr indent="-317500" lvl="1" marL="914400" rtl="0" algn="l">
              <a:lnSpc>
                <a:spcPct val="100000"/>
              </a:lnSpc>
              <a:spcBef>
                <a:spcPts val="0"/>
              </a:spcBef>
              <a:spcAft>
                <a:spcPts val="0"/>
              </a:spcAft>
              <a:buClr>
                <a:srgbClr val="FFFFFF"/>
              </a:buClr>
              <a:buSzPts val="1400"/>
              <a:buFont typeface="Playfair Display"/>
              <a:buChar char="○"/>
            </a:pPr>
            <a:r>
              <a:rPr lang="en" sz="1400">
                <a:solidFill>
                  <a:srgbClr val="FFFFFF"/>
                </a:solidFill>
                <a:latin typeface="Playfair Display"/>
                <a:ea typeface="Playfair Display"/>
                <a:cs typeface="Playfair Display"/>
                <a:sym typeface="Playfair Display"/>
              </a:rPr>
              <a:t>Foster solutions to explore the  design challenge.</a:t>
            </a:r>
            <a:endParaRPr sz="2600">
              <a:solidFill>
                <a:srgbClr val="FFFFFF"/>
              </a:solidFill>
              <a:latin typeface="Playfair Display"/>
              <a:ea typeface="Playfair Display"/>
              <a:cs typeface="Playfair Display"/>
              <a:sym typeface="Playfair Display"/>
            </a:endParaRPr>
          </a:p>
          <a:p>
            <a:pPr indent="-317500" lvl="1" marL="914400" rtl="0" algn="l">
              <a:lnSpc>
                <a:spcPct val="100000"/>
              </a:lnSpc>
              <a:spcBef>
                <a:spcPts val="0"/>
              </a:spcBef>
              <a:spcAft>
                <a:spcPts val="0"/>
              </a:spcAft>
              <a:buClr>
                <a:srgbClr val="FFFFFF"/>
              </a:buClr>
              <a:buSzPts val="1400"/>
              <a:buFont typeface="Playfair Display"/>
              <a:buChar char="○"/>
            </a:pPr>
            <a:r>
              <a:rPr lang="en" sz="1400">
                <a:solidFill>
                  <a:srgbClr val="FFFFFF"/>
                </a:solidFill>
                <a:latin typeface="Playfair Display"/>
                <a:ea typeface="Playfair Display"/>
                <a:cs typeface="Playfair Display"/>
                <a:sym typeface="Playfair Display"/>
              </a:rPr>
              <a:t>Map through activity system as the </a:t>
            </a:r>
            <a:r>
              <a:rPr lang="en" sz="1400">
                <a:solidFill>
                  <a:schemeClr val="accent1"/>
                </a:solidFill>
                <a:latin typeface="Playfair Display"/>
                <a:ea typeface="Playfair Display"/>
                <a:cs typeface="Playfair Display"/>
                <a:sym typeface="Playfair Display"/>
              </a:rPr>
              <a:t>foundation model</a:t>
            </a:r>
            <a:r>
              <a:rPr b="1" lang="en" sz="1400">
                <a:solidFill>
                  <a:srgbClr val="FFFFFF"/>
                </a:solidFill>
                <a:latin typeface="Playfair Display"/>
                <a:ea typeface="Playfair Display"/>
                <a:cs typeface="Playfair Display"/>
                <a:sym typeface="Playfair Display"/>
              </a:rPr>
              <a:t> </a:t>
            </a:r>
            <a:r>
              <a:rPr lang="en" sz="1400">
                <a:solidFill>
                  <a:srgbClr val="FFFFFF"/>
                </a:solidFill>
                <a:latin typeface="Playfair Display"/>
                <a:ea typeface="Playfair Display"/>
                <a:cs typeface="Playfair Display"/>
                <a:sym typeface="Playfair Display"/>
              </a:rPr>
              <a:t>to solve Problem.</a:t>
            </a:r>
            <a:endParaRPr sz="2600">
              <a:solidFill>
                <a:srgbClr val="FFFFFF"/>
              </a:solidFill>
              <a:latin typeface="Playfair Display"/>
              <a:ea typeface="Playfair Display"/>
              <a:cs typeface="Playfair Display"/>
              <a:sym typeface="Playfair Display"/>
            </a:endParaRPr>
          </a:p>
          <a:p>
            <a:pPr indent="-317500" lvl="1" marL="914400" rtl="0" algn="l">
              <a:lnSpc>
                <a:spcPct val="100000"/>
              </a:lnSpc>
              <a:spcBef>
                <a:spcPts val="0"/>
              </a:spcBef>
              <a:spcAft>
                <a:spcPts val="0"/>
              </a:spcAft>
              <a:buClr>
                <a:srgbClr val="FFFFFF"/>
              </a:buClr>
              <a:buSzPts val="1400"/>
              <a:buFont typeface="Playfair Display"/>
              <a:buChar char="○"/>
            </a:pPr>
            <a:r>
              <a:rPr lang="en" sz="1400">
                <a:solidFill>
                  <a:srgbClr val="FFFFFF"/>
                </a:solidFill>
                <a:latin typeface="Playfair Display"/>
                <a:ea typeface="Playfair Display"/>
                <a:cs typeface="Playfair Display"/>
                <a:sym typeface="Playfair Display"/>
              </a:rPr>
              <a:t>Understand team members and their  roles who determine the success of design challenge.</a:t>
            </a:r>
            <a:endParaRPr sz="2600">
              <a:solidFill>
                <a:srgbClr val="FFFFFF"/>
              </a:solidFill>
              <a:latin typeface="Playfair Display"/>
              <a:ea typeface="Playfair Display"/>
              <a:cs typeface="Playfair Display"/>
              <a:sym typeface="Playfair Display"/>
            </a:endParaRPr>
          </a:p>
          <a:p>
            <a:pPr indent="-317500" lvl="1" marL="914400" rtl="0" algn="l">
              <a:lnSpc>
                <a:spcPct val="100000"/>
              </a:lnSpc>
              <a:spcBef>
                <a:spcPts val="0"/>
              </a:spcBef>
              <a:spcAft>
                <a:spcPts val="0"/>
              </a:spcAft>
              <a:buClr>
                <a:srgbClr val="FFFFFF"/>
              </a:buClr>
              <a:buSzPts val="1400"/>
              <a:buFont typeface="Playfair Display"/>
              <a:buChar char="○"/>
            </a:pPr>
            <a:r>
              <a:rPr lang="en" sz="1400">
                <a:solidFill>
                  <a:srgbClr val="FFFFFF"/>
                </a:solidFill>
                <a:latin typeface="Playfair Display"/>
                <a:ea typeface="Playfair Display"/>
                <a:cs typeface="Playfair Display"/>
                <a:sym typeface="Playfair Display"/>
              </a:rPr>
              <a:t>Frame project into design opportunity</a:t>
            </a:r>
            <a:endParaRPr sz="2600">
              <a:solidFill>
                <a:srgbClr val="FFFFFF"/>
              </a:solidFill>
              <a:latin typeface="Playfair Display"/>
              <a:ea typeface="Playfair Display"/>
              <a:cs typeface="Playfair Display"/>
              <a:sym typeface="Playfair Display"/>
            </a:endParaRPr>
          </a:p>
          <a:p>
            <a:pPr indent="-317500" lvl="1" marL="914400" rtl="0" algn="l">
              <a:lnSpc>
                <a:spcPct val="100000"/>
              </a:lnSpc>
              <a:spcBef>
                <a:spcPts val="0"/>
              </a:spcBef>
              <a:spcAft>
                <a:spcPts val="0"/>
              </a:spcAft>
              <a:buClr>
                <a:srgbClr val="FFFFFF"/>
              </a:buClr>
              <a:buSzPts val="1400"/>
              <a:buFont typeface="Playfair Display"/>
              <a:buChar char="○"/>
            </a:pPr>
            <a:r>
              <a:rPr lang="en" sz="1400">
                <a:solidFill>
                  <a:srgbClr val="FFFFFF"/>
                </a:solidFill>
                <a:latin typeface="Playfair Display"/>
                <a:ea typeface="Playfair Display"/>
                <a:cs typeface="Playfair Display"/>
                <a:sym typeface="Playfair Display"/>
              </a:rPr>
              <a:t>Identify, select and invite your target stakeholders for the interview</a:t>
            </a:r>
            <a:endParaRPr sz="2600">
              <a:solidFill>
                <a:srgbClr val="FFFFFF"/>
              </a:solidFill>
              <a:latin typeface="Playfair Display"/>
              <a:ea typeface="Playfair Display"/>
              <a:cs typeface="Playfair Display"/>
              <a:sym typeface="Playfair Display"/>
            </a:endParaRPr>
          </a:p>
          <a:p>
            <a:pPr indent="-317500" lvl="1" marL="914400" rtl="0" algn="l">
              <a:lnSpc>
                <a:spcPct val="100000"/>
              </a:lnSpc>
              <a:spcBef>
                <a:spcPts val="0"/>
              </a:spcBef>
              <a:spcAft>
                <a:spcPts val="0"/>
              </a:spcAft>
              <a:buClr>
                <a:srgbClr val="FFFFFF"/>
              </a:buClr>
              <a:buSzPts val="1400"/>
              <a:buFont typeface="Playfair Display"/>
              <a:buChar char="○"/>
            </a:pPr>
            <a:r>
              <a:rPr lang="en" sz="1400">
                <a:solidFill>
                  <a:srgbClr val="FFFFFF"/>
                </a:solidFill>
                <a:latin typeface="Playfair Display"/>
                <a:ea typeface="Playfair Display"/>
                <a:cs typeface="Playfair Display"/>
                <a:sym typeface="Playfair Display"/>
              </a:rPr>
              <a:t>Plan outline of project management</a:t>
            </a:r>
            <a:endParaRPr sz="1200">
              <a:solidFill>
                <a:srgbClr val="FFFFFF"/>
              </a:solidFill>
              <a:latin typeface="Playfair Display"/>
              <a:ea typeface="Playfair Display"/>
              <a:cs typeface="Playfair Display"/>
              <a:sym typeface="Playfair Display"/>
            </a:endParaRPr>
          </a:p>
          <a:p>
            <a:pPr indent="0" lvl="0" marL="457200" rtl="0" algn="l">
              <a:lnSpc>
                <a:spcPct val="100000"/>
              </a:lnSpc>
              <a:spcBef>
                <a:spcPts val="0"/>
              </a:spcBef>
              <a:spcAft>
                <a:spcPts val="0"/>
              </a:spcAft>
              <a:buSzPts val="2400"/>
              <a:buNone/>
            </a:pPr>
            <a:r>
              <a:t/>
            </a:r>
            <a:endParaRPr sz="1500">
              <a:solidFill>
                <a:srgbClr val="FFFFFF"/>
              </a:solidFill>
              <a:latin typeface="Playfair Display"/>
              <a:ea typeface="Playfair Display"/>
              <a:cs typeface="Playfair Display"/>
              <a:sym typeface="Playfair Display"/>
            </a:endParaRPr>
          </a:p>
        </p:txBody>
      </p:sp>
      <p:pic>
        <p:nvPicPr>
          <p:cNvPr id="362" name="Google Shape;362;p11"/>
          <p:cNvPicPr preferRelativeResize="0"/>
          <p:nvPr/>
        </p:nvPicPr>
        <p:blipFill rotWithShape="1">
          <a:blip r:embed="rId3">
            <a:alphaModFix/>
          </a:blip>
          <a:srcRect b="0" l="0" r="0" t="0"/>
          <a:stretch/>
        </p:blipFill>
        <p:spPr>
          <a:xfrm>
            <a:off x="7039188" y="3012600"/>
            <a:ext cx="1800013" cy="180001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61"/>
                                        </p:tgtEl>
                                        <p:attrNameLst>
                                          <p:attrName>style.visibility</p:attrName>
                                        </p:attrNameLst>
                                      </p:cBhvr>
                                      <p:to>
                                        <p:strVal val="visible"/>
                                      </p:to>
                                    </p:set>
                                    <p:anim calcmode="lin" valueType="num">
                                      <p:cBhvr additive="base">
                                        <p:cTn dur="1000"/>
                                        <p:tgtEl>
                                          <p:spTgt spid="36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12"/>
          <p:cNvSpPr txBox="1"/>
          <p:nvPr>
            <p:ph idx="1" type="body"/>
          </p:nvPr>
        </p:nvSpPr>
        <p:spPr>
          <a:xfrm>
            <a:off x="2225700" y="1209300"/>
            <a:ext cx="4692600" cy="819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600"/>
              </a:spcBef>
              <a:spcAft>
                <a:spcPts val="0"/>
              </a:spcAft>
              <a:buSzPts val="2400"/>
              <a:buNone/>
            </a:pPr>
            <a:r>
              <a:rPr lang="en" sz="3000">
                <a:latin typeface="Playfair Display"/>
                <a:ea typeface="Playfair Display"/>
                <a:cs typeface="Playfair Display"/>
                <a:sym typeface="Playfair Display"/>
              </a:rPr>
              <a:t>Thank You</a:t>
            </a:r>
            <a:endParaRPr sz="3000">
              <a:latin typeface="Playfair Display"/>
              <a:ea typeface="Playfair Display"/>
              <a:cs typeface="Playfair Display"/>
              <a:sym typeface="Playfair Display"/>
            </a:endParaRPr>
          </a:p>
        </p:txBody>
      </p:sp>
      <p:sp>
        <p:nvSpPr>
          <p:cNvPr id="368" name="Google Shape;368;p12"/>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fld id="{00000000-1234-1234-1234-123412341234}" type="slidenum">
              <a:rPr lang="en"/>
              <a:t>‹#›</a:t>
            </a:fld>
            <a:endParaRPr/>
          </a:p>
        </p:txBody>
      </p:sp>
      <p:pic>
        <p:nvPicPr>
          <p:cNvPr id="369" name="Google Shape;369;p12"/>
          <p:cNvPicPr preferRelativeResize="0"/>
          <p:nvPr/>
        </p:nvPicPr>
        <p:blipFill rotWithShape="1">
          <a:blip r:embed="rId3">
            <a:alphaModFix/>
          </a:blip>
          <a:srcRect b="0" l="0" r="0" t="0"/>
          <a:stretch/>
        </p:blipFill>
        <p:spPr>
          <a:xfrm>
            <a:off x="3036100" y="1935600"/>
            <a:ext cx="2967025" cy="29670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
          <p:cNvSpPr txBox="1"/>
          <p:nvPr/>
        </p:nvSpPr>
        <p:spPr>
          <a:xfrm>
            <a:off x="0" y="331000"/>
            <a:ext cx="8604600" cy="535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accent6"/>
                </a:solidFill>
                <a:latin typeface="Playfair Display"/>
                <a:ea typeface="Playfair Display"/>
                <a:cs typeface="Playfair Display"/>
                <a:sym typeface="Playfair Display"/>
              </a:rPr>
              <a:t>TABLE </a:t>
            </a:r>
            <a:r>
              <a:rPr b="1" i="0" lang="en" sz="3000" u="none" cap="none" strike="noStrike">
                <a:solidFill>
                  <a:schemeClr val="lt2"/>
                </a:solidFill>
                <a:latin typeface="Playfair Display"/>
                <a:ea typeface="Playfair Display"/>
                <a:cs typeface="Playfair Display"/>
                <a:sym typeface="Playfair Display"/>
              </a:rPr>
              <a:t>OF </a:t>
            </a:r>
            <a:r>
              <a:rPr b="1" i="0" lang="en" sz="3000" u="none" cap="none" strike="noStrike">
                <a:solidFill>
                  <a:schemeClr val="accent1"/>
                </a:solidFill>
                <a:latin typeface="Playfair Display"/>
                <a:ea typeface="Playfair Display"/>
                <a:cs typeface="Playfair Display"/>
                <a:sym typeface="Playfair Display"/>
              </a:rPr>
              <a:t>CONTENTS</a:t>
            </a:r>
            <a:endParaRPr b="0" i="0" sz="1400" u="none" cap="none" strike="noStrike">
              <a:solidFill>
                <a:srgbClr val="000000"/>
              </a:solidFill>
              <a:latin typeface="Playfair Display"/>
              <a:ea typeface="Playfair Display"/>
              <a:cs typeface="Playfair Display"/>
              <a:sym typeface="Playfair Display"/>
            </a:endParaRPr>
          </a:p>
        </p:txBody>
      </p:sp>
      <p:sp>
        <p:nvSpPr>
          <p:cNvPr id="228" name="Google Shape;228;p2"/>
          <p:cNvSpPr txBox="1"/>
          <p:nvPr>
            <p:ph idx="1" type="body"/>
          </p:nvPr>
        </p:nvSpPr>
        <p:spPr>
          <a:xfrm>
            <a:off x="1067100" y="1706950"/>
            <a:ext cx="2977800" cy="3218700"/>
          </a:xfrm>
          <a:prstGeom prst="rect">
            <a:avLst/>
          </a:prstGeom>
          <a:noFill/>
          <a:ln>
            <a:noFill/>
          </a:ln>
        </p:spPr>
        <p:txBody>
          <a:bodyPr anchorCtr="0" anchor="t" bIns="91425" lIns="91425" spcFirstLastPara="1" rIns="91425" wrap="square" tIns="91425">
            <a:noAutofit/>
          </a:bodyPr>
          <a:lstStyle/>
          <a:p>
            <a:pPr indent="-368300" lvl="0" marL="457200" rtl="0" algn="l">
              <a:lnSpc>
                <a:spcPct val="100000"/>
              </a:lnSpc>
              <a:spcBef>
                <a:spcPts val="600"/>
              </a:spcBef>
              <a:spcAft>
                <a:spcPts val="0"/>
              </a:spcAft>
              <a:buClr>
                <a:srgbClr val="FFFFFF"/>
              </a:buClr>
              <a:buSzPts val="2200"/>
              <a:buFont typeface="Playfair Display"/>
              <a:buAutoNum type="arabicPeriod"/>
            </a:pPr>
            <a:r>
              <a:rPr lang="en" sz="2200">
                <a:latin typeface="Playfair Display"/>
                <a:ea typeface="Playfair Display"/>
                <a:cs typeface="Playfair Display"/>
                <a:sym typeface="Playfair Display"/>
              </a:rPr>
              <a:t>Social Problem Identification</a:t>
            </a:r>
            <a:endParaRPr sz="2200">
              <a:latin typeface="Playfair Display"/>
              <a:ea typeface="Playfair Display"/>
              <a:cs typeface="Playfair Display"/>
              <a:sym typeface="Playfair Display"/>
            </a:endParaRPr>
          </a:p>
          <a:p>
            <a:pPr indent="-368300" lvl="0" marL="457200" rtl="0" algn="l">
              <a:lnSpc>
                <a:spcPct val="100000"/>
              </a:lnSpc>
              <a:spcBef>
                <a:spcPts val="0"/>
              </a:spcBef>
              <a:spcAft>
                <a:spcPts val="0"/>
              </a:spcAft>
              <a:buClr>
                <a:srgbClr val="FFFFFF"/>
              </a:buClr>
              <a:buSzPts val="2200"/>
              <a:buFont typeface="Playfair Display"/>
              <a:buAutoNum type="arabicPeriod"/>
            </a:pPr>
            <a:r>
              <a:rPr lang="en" sz="2200">
                <a:latin typeface="Playfair Display"/>
                <a:ea typeface="Playfair Display"/>
                <a:cs typeface="Playfair Display"/>
                <a:sym typeface="Playfair Display"/>
              </a:rPr>
              <a:t>Technical Solution</a:t>
            </a:r>
            <a:endParaRPr sz="2200">
              <a:latin typeface="Playfair Display"/>
              <a:ea typeface="Playfair Display"/>
              <a:cs typeface="Playfair Display"/>
              <a:sym typeface="Playfair Display"/>
            </a:endParaRPr>
          </a:p>
          <a:p>
            <a:pPr indent="-368300" lvl="0" marL="457200" rtl="0" algn="l">
              <a:lnSpc>
                <a:spcPct val="100000"/>
              </a:lnSpc>
              <a:spcBef>
                <a:spcPts val="0"/>
              </a:spcBef>
              <a:spcAft>
                <a:spcPts val="0"/>
              </a:spcAft>
              <a:buClr>
                <a:srgbClr val="FFFFFF"/>
              </a:buClr>
              <a:buSzPts val="2200"/>
              <a:buFont typeface="Playfair Display"/>
              <a:buAutoNum type="arabicPeriod"/>
            </a:pPr>
            <a:r>
              <a:rPr lang="en" sz="2200">
                <a:latin typeface="Playfair Display"/>
                <a:ea typeface="Playfair Display"/>
                <a:cs typeface="Playfair Display"/>
                <a:sym typeface="Playfair Display"/>
              </a:rPr>
              <a:t>Abstract</a:t>
            </a:r>
            <a:endParaRPr sz="2200">
              <a:latin typeface="Playfair Display"/>
              <a:ea typeface="Playfair Display"/>
              <a:cs typeface="Playfair Display"/>
              <a:sym typeface="Playfair Display"/>
            </a:endParaRPr>
          </a:p>
          <a:p>
            <a:pPr indent="-368300" lvl="0" marL="457200" rtl="0" algn="l">
              <a:lnSpc>
                <a:spcPct val="100000"/>
              </a:lnSpc>
              <a:spcBef>
                <a:spcPts val="0"/>
              </a:spcBef>
              <a:spcAft>
                <a:spcPts val="0"/>
              </a:spcAft>
              <a:buClr>
                <a:srgbClr val="FFFFFF"/>
              </a:buClr>
              <a:buSzPts val="2200"/>
              <a:buFont typeface="Playfair Display"/>
              <a:buAutoNum type="arabicPeriod"/>
            </a:pPr>
            <a:r>
              <a:rPr lang="en" sz="2200">
                <a:latin typeface="Playfair Display"/>
                <a:ea typeface="Playfair Display"/>
                <a:cs typeface="Playfair Display"/>
                <a:sym typeface="Playfair Display"/>
              </a:rPr>
              <a:t>Proposed Methodology</a:t>
            </a:r>
            <a:endParaRPr sz="2200">
              <a:latin typeface="Playfair Display"/>
              <a:ea typeface="Playfair Display"/>
              <a:cs typeface="Playfair Display"/>
              <a:sym typeface="Playfair Display"/>
            </a:endParaRPr>
          </a:p>
        </p:txBody>
      </p:sp>
      <p:sp>
        <p:nvSpPr>
          <p:cNvPr id="229" name="Google Shape;229;p2"/>
          <p:cNvSpPr txBox="1"/>
          <p:nvPr>
            <p:ph idx="2" type="body"/>
          </p:nvPr>
        </p:nvSpPr>
        <p:spPr>
          <a:xfrm>
            <a:off x="4224149" y="1706950"/>
            <a:ext cx="2977800" cy="3218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lang="en" sz="2200">
                <a:latin typeface="Playfair Display"/>
                <a:ea typeface="Playfair Display"/>
                <a:cs typeface="Playfair Display"/>
                <a:sym typeface="Playfair Display"/>
              </a:rPr>
              <a:t>05. Future Lens</a:t>
            </a:r>
            <a:endParaRPr sz="2200">
              <a:latin typeface="Playfair Display"/>
              <a:ea typeface="Playfair Display"/>
              <a:cs typeface="Playfair Display"/>
              <a:sym typeface="Playfair Display"/>
            </a:endParaRPr>
          </a:p>
          <a:p>
            <a:pPr indent="0" lvl="0" marL="0" rtl="0" algn="l">
              <a:lnSpc>
                <a:spcPct val="100000"/>
              </a:lnSpc>
              <a:spcBef>
                <a:spcPts val="600"/>
              </a:spcBef>
              <a:spcAft>
                <a:spcPts val="0"/>
              </a:spcAft>
              <a:buSzPts val="1800"/>
              <a:buNone/>
            </a:pPr>
            <a:r>
              <a:rPr lang="en" sz="2200">
                <a:latin typeface="Playfair Display"/>
                <a:ea typeface="Playfair Display"/>
                <a:cs typeface="Playfair Display"/>
                <a:sym typeface="Playfair Display"/>
              </a:rPr>
              <a:t>06. User Lens</a:t>
            </a:r>
            <a:endParaRPr sz="2200">
              <a:latin typeface="Playfair Display"/>
              <a:ea typeface="Playfair Display"/>
              <a:cs typeface="Playfair Display"/>
              <a:sym typeface="Playfair Display"/>
            </a:endParaRPr>
          </a:p>
          <a:p>
            <a:pPr indent="-514350" lvl="0" marL="514350" rtl="0" algn="l">
              <a:lnSpc>
                <a:spcPct val="100000"/>
              </a:lnSpc>
              <a:spcBef>
                <a:spcPts val="600"/>
              </a:spcBef>
              <a:spcAft>
                <a:spcPts val="0"/>
              </a:spcAft>
              <a:buSzPts val="1800"/>
              <a:buNone/>
            </a:pPr>
            <a:r>
              <a:rPr lang="en" sz="2200">
                <a:latin typeface="Playfair Display"/>
                <a:ea typeface="Playfair Display"/>
                <a:cs typeface="Playfair Display"/>
                <a:sym typeface="Playfair Display"/>
              </a:rPr>
              <a:t>07. Organizational    Lens</a:t>
            </a:r>
            <a:endParaRPr sz="2200">
              <a:latin typeface="Playfair Display"/>
              <a:ea typeface="Playfair Display"/>
              <a:cs typeface="Playfair Display"/>
              <a:sym typeface="Playfair Display"/>
            </a:endParaRPr>
          </a:p>
          <a:p>
            <a:pPr indent="-514350" lvl="0" marL="514350" rtl="0" algn="l">
              <a:lnSpc>
                <a:spcPct val="100000"/>
              </a:lnSpc>
              <a:spcBef>
                <a:spcPts val="600"/>
              </a:spcBef>
              <a:spcAft>
                <a:spcPts val="0"/>
              </a:spcAft>
              <a:buSzPts val="1800"/>
              <a:buNone/>
            </a:pPr>
            <a:r>
              <a:rPr lang="en" sz="2200">
                <a:latin typeface="Playfair Display"/>
                <a:ea typeface="Playfair Display"/>
                <a:cs typeface="Playfair Display"/>
                <a:sym typeface="Playfair Display"/>
              </a:rPr>
              <a:t>08. Output</a:t>
            </a:r>
            <a:endParaRPr sz="2200">
              <a:latin typeface="Playfair Display"/>
              <a:ea typeface="Playfair Display"/>
              <a:cs typeface="Playfair Display"/>
              <a:sym typeface="Playfair Display"/>
            </a:endParaRPr>
          </a:p>
          <a:p>
            <a:pPr indent="0" lvl="0" marL="0" rtl="0" algn="l">
              <a:lnSpc>
                <a:spcPct val="100000"/>
              </a:lnSpc>
              <a:spcBef>
                <a:spcPts val="600"/>
              </a:spcBef>
              <a:spcAft>
                <a:spcPts val="0"/>
              </a:spcAft>
              <a:buSzPts val="1800"/>
              <a:buNone/>
            </a:pPr>
            <a:r>
              <a:rPr lang="en" sz="2200">
                <a:latin typeface="Playfair Display"/>
                <a:ea typeface="Playfair Display"/>
                <a:cs typeface="Playfair Display"/>
                <a:sym typeface="Playfair Display"/>
              </a:rPr>
              <a:t>09. Outcome</a:t>
            </a:r>
            <a:endParaRPr sz="2200">
              <a:latin typeface="Playfair Display"/>
              <a:ea typeface="Playfair Display"/>
              <a:cs typeface="Playfair Display"/>
              <a:sym typeface="Playfair Dis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28"/>
                                        </p:tgtEl>
                                        <p:attrNameLst>
                                          <p:attrName>style.visibility</p:attrName>
                                        </p:attrNameLst>
                                      </p:cBhvr>
                                      <p:to>
                                        <p:strVal val="visible"/>
                                      </p:to>
                                    </p:set>
                                    <p:anim calcmode="lin" valueType="num">
                                      <p:cBhvr additive="base">
                                        <p:cTn dur="1000"/>
                                        <p:tgtEl>
                                          <p:spTgt spid="228"/>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229"/>
                                        </p:tgtEl>
                                        <p:attrNameLst>
                                          <p:attrName>style.visibility</p:attrName>
                                        </p:attrNameLst>
                                      </p:cBhvr>
                                      <p:to>
                                        <p:strVal val="visible"/>
                                      </p:to>
                                    </p:set>
                                    <p:anim calcmode="lin" valueType="num">
                                      <p:cBhvr additive="base">
                                        <p:cTn dur="1000"/>
                                        <p:tgtEl>
                                          <p:spTgt spid="22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
          <p:cNvSpPr txBox="1"/>
          <p:nvPr>
            <p:ph idx="4294967295"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0" lang="en">
                <a:latin typeface="Playfair Display"/>
                <a:ea typeface="Playfair Display"/>
                <a:cs typeface="Playfair Display"/>
                <a:sym typeface="Playfair Display"/>
              </a:rPr>
              <a:t>Social Problem Identification</a:t>
            </a:r>
            <a:endParaRPr b="0">
              <a:latin typeface="Playfair Display"/>
              <a:ea typeface="Playfair Display"/>
              <a:cs typeface="Playfair Display"/>
              <a:sym typeface="Playfair Display"/>
            </a:endParaRPr>
          </a:p>
        </p:txBody>
      </p:sp>
      <p:sp>
        <p:nvSpPr>
          <p:cNvPr id="235" name="Google Shape;235;p3"/>
          <p:cNvSpPr txBox="1"/>
          <p:nvPr>
            <p:ph idx="4294967295" type="body"/>
          </p:nvPr>
        </p:nvSpPr>
        <p:spPr>
          <a:xfrm>
            <a:off x="1067088" y="1650548"/>
            <a:ext cx="5972100" cy="2764500"/>
          </a:xfrm>
          <a:prstGeom prst="rect">
            <a:avLst/>
          </a:prstGeom>
          <a:noFill/>
          <a:ln>
            <a:noFill/>
          </a:ln>
        </p:spPr>
        <p:txBody>
          <a:bodyPr anchorCtr="0" anchor="t" bIns="91425" lIns="91425" spcFirstLastPara="1" rIns="91425" wrap="square" tIns="91425">
            <a:noAutofit/>
          </a:bodyPr>
          <a:lstStyle/>
          <a:p>
            <a:pPr indent="-368300" lvl="0" marL="457200" rtl="0" algn="l">
              <a:lnSpc>
                <a:spcPct val="100000"/>
              </a:lnSpc>
              <a:spcBef>
                <a:spcPts val="600"/>
              </a:spcBef>
              <a:spcAft>
                <a:spcPts val="0"/>
              </a:spcAft>
              <a:buSzPts val="2200"/>
              <a:buFont typeface="Playfair Display"/>
              <a:buChar char="●"/>
            </a:pPr>
            <a:r>
              <a:rPr lang="en" sz="2200">
                <a:latin typeface="Playfair Display"/>
                <a:ea typeface="Playfair Display"/>
                <a:cs typeface="Playfair Display"/>
                <a:sym typeface="Playfair Display"/>
              </a:rPr>
              <a:t>Accuracy of Data</a:t>
            </a:r>
            <a:endParaRPr sz="2200">
              <a:latin typeface="Playfair Display"/>
              <a:ea typeface="Playfair Display"/>
              <a:cs typeface="Playfair Display"/>
              <a:sym typeface="Playfair Display"/>
            </a:endParaRPr>
          </a:p>
          <a:p>
            <a:pPr indent="-368300" lvl="0" marL="457200" rtl="0" algn="l">
              <a:lnSpc>
                <a:spcPct val="100000"/>
              </a:lnSpc>
              <a:spcBef>
                <a:spcPts val="0"/>
              </a:spcBef>
              <a:spcAft>
                <a:spcPts val="0"/>
              </a:spcAft>
              <a:buSzPts val="2200"/>
              <a:buFont typeface="Playfair Display"/>
              <a:buChar char="●"/>
            </a:pPr>
            <a:r>
              <a:rPr lang="en" sz="2200">
                <a:latin typeface="Playfair Display"/>
                <a:ea typeface="Playfair Display"/>
                <a:cs typeface="Playfair Display"/>
                <a:sym typeface="Playfair Display"/>
              </a:rPr>
              <a:t>Time Consuming</a:t>
            </a:r>
            <a:endParaRPr sz="2200">
              <a:latin typeface="Playfair Display"/>
              <a:ea typeface="Playfair Display"/>
              <a:cs typeface="Playfair Display"/>
              <a:sym typeface="Playfair Display"/>
            </a:endParaRPr>
          </a:p>
          <a:p>
            <a:pPr indent="-368300" lvl="0" marL="457200" rtl="0" algn="l">
              <a:lnSpc>
                <a:spcPct val="100000"/>
              </a:lnSpc>
              <a:spcBef>
                <a:spcPts val="0"/>
              </a:spcBef>
              <a:spcAft>
                <a:spcPts val="0"/>
              </a:spcAft>
              <a:buSzPts val="2200"/>
              <a:buFont typeface="Playfair Display"/>
              <a:buChar char="●"/>
            </a:pPr>
            <a:r>
              <a:rPr lang="en" sz="2200">
                <a:latin typeface="Playfair Display"/>
                <a:ea typeface="Playfair Display"/>
                <a:cs typeface="Playfair Display"/>
                <a:sym typeface="Playfair Display"/>
              </a:rPr>
              <a:t>Accessibility of those Information by the Legitimate Concerned Party</a:t>
            </a:r>
            <a:endParaRPr sz="2200">
              <a:latin typeface="Playfair Display"/>
              <a:ea typeface="Playfair Display"/>
              <a:cs typeface="Playfair Display"/>
              <a:sym typeface="Playfair Display"/>
            </a:endParaRPr>
          </a:p>
        </p:txBody>
      </p:sp>
      <p:sp>
        <p:nvSpPr>
          <p:cNvPr id="236" name="Google Shape;236;p3"/>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fld id="{00000000-1234-1234-1234-123412341234}" type="slidenum">
              <a:rPr lang="en"/>
              <a:t>‹#›</a:t>
            </a:fld>
            <a:endParaRPr/>
          </a:p>
        </p:txBody>
      </p:sp>
      <p:pic>
        <p:nvPicPr>
          <p:cNvPr id="237" name="Google Shape;237;p3"/>
          <p:cNvPicPr preferRelativeResize="0"/>
          <p:nvPr/>
        </p:nvPicPr>
        <p:blipFill rotWithShape="1">
          <a:blip r:embed="rId3">
            <a:alphaModFix/>
          </a:blip>
          <a:srcRect b="0" l="0" r="0" t="0"/>
          <a:stretch/>
        </p:blipFill>
        <p:spPr>
          <a:xfrm>
            <a:off x="6607975" y="2816803"/>
            <a:ext cx="2231225" cy="2231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5">
                                            <p:txEl>
                                              <p:pRg end="0" st="0"/>
                                            </p:txEl>
                                          </p:spTgt>
                                        </p:tgtEl>
                                        <p:attrNameLst>
                                          <p:attrName>style.visibility</p:attrName>
                                        </p:attrNameLst>
                                      </p:cBhvr>
                                      <p:to>
                                        <p:strVal val="visible"/>
                                      </p:to>
                                    </p:set>
                                    <p:anim calcmode="lin" valueType="num">
                                      <p:cBhvr additive="base">
                                        <p:cTn dur="1000"/>
                                        <p:tgtEl>
                                          <p:spTgt spid="235">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5">
                                            <p:txEl>
                                              <p:pRg end="1" st="1"/>
                                            </p:txEl>
                                          </p:spTgt>
                                        </p:tgtEl>
                                        <p:attrNameLst>
                                          <p:attrName>style.visibility</p:attrName>
                                        </p:attrNameLst>
                                      </p:cBhvr>
                                      <p:to>
                                        <p:strVal val="visible"/>
                                      </p:to>
                                    </p:set>
                                    <p:anim calcmode="lin" valueType="num">
                                      <p:cBhvr additive="base">
                                        <p:cTn dur="1000"/>
                                        <p:tgtEl>
                                          <p:spTgt spid="235">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5">
                                            <p:txEl>
                                              <p:pRg end="2" st="2"/>
                                            </p:txEl>
                                          </p:spTgt>
                                        </p:tgtEl>
                                        <p:attrNameLst>
                                          <p:attrName>style.visibility</p:attrName>
                                        </p:attrNameLst>
                                      </p:cBhvr>
                                      <p:to>
                                        <p:strVal val="visible"/>
                                      </p:to>
                                    </p:set>
                                    <p:anim calcmode="lin" valueType="num">
                                      <p:cBhvr additive="base">
                                        <p:cTn dur="1000"/>
                                        <p:tgtEl>
                                          <p:spTgt spid="235">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
          <p:cNvSpPr txBox="1"/>
          <p:nvPr>
            <p:ph idx="4294967295" type="title"/>
          </p:nvPr>
        </p:nvSpPr>
        <p:spPr>
          <a:xfrm>
            <a:off x="1045663" y="409225"/>
            <a:ext cx="5972100" cy="63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solidFill>
                  <a:schemeClr val="dk1"/>
                </a:solidFill>
                <a:latin typeface="Playfair Display"/>
                <a:ea typeface="Playfair Display"/>
                <a:cs typeface="Playfair Display"/>
                <a:sym typeface="Playfair Display"/>
              </a:rPr>
              <a:t>Technical Solution</a:t>
            </a:r>
            <a:endParaRPr>
              <a:latin typeface="Playfair Display"/>
              <a:ea typeface="Playfair Display"/>
              <a:cs typeface="Playfair Display"/>
              <a:sym typeface="Playfair Display"/>
            </a:endParaRPr>
          </a:p>
        </p:txBody>
      </p:sp>
      <p:sp>
        <p:nvSpPr>
          <p:cNvPr id="243" name="Google Shape;243;p4"/>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fld id="{00000000-1234-1234-1234-123412341234}" type="slidenum">
              <a:rPr lang="en">
                <a:latin typeface="Playfair Display"/>
                <a:ea typeface="Playfair Display"/>
                <a:cs typeface="Playfair Display"/>
                <a:sym typeface="Playfair Display"/>
              </a:rPr>
              <a:t>‹#›</a:t>
            </a:fld>
            <a:endParaRPr>
              <a:latin typeface="Playfair Display"/>
              <a:ea typeface="Playfair Display"/>
              <a:cs typeface="Playfair Display"/>
              <a:sym typeface="Playfair Display"/>
            </a:endParaRPr>
          </a:p>
        </p:txBody>
      </p:sp>
      <p:grpSp>
        <p:nvGrpSpPr>
          <p:cNvPr id="244" name="Google Shape;244;p4"/>
          <p:cNvGrpSpPr/>
          <p:nvPr/>
        </p:nvGrpSpPr>
        <p:grpSpPr>
          <a:xfrm>
            <a:off x="1314040" y="2142252"/>
            <a:ext cx="5937082" cy="1555768"/>
            <a:chOff x="3042485" y="5594633"/>
            <a:chExt cx="1884907" cy="510557"/>
          </a:xfrm>
        </p:grpSpPr>
        <p:sp>
          <p:nvSpPr>
            <p:cNvPr id="245" name="Google Shape;245;p4"/>
            <p:cNvSpPr/>
            <p:nvPr/>
          </p:nvSpPr>
          <p:spPr>
            <a:xfrm>
              <a:off x="3042485" y="5869690"/>
              <a:ext cx="235200" cy="235500"/>
            </a:xfrm>
            <a:prstGeom prst="ellipse">
              <a:avLst/>
            </a:prstGeom>
            <a:solidFill>
              <a:schemeClr val="accent5"/>
            </a:solidFill>
            <a:ln>
              <a:noFill/>
            </a:ln>
            <a:effectLst>
              <a:outerShdw blurRad="57150" rotWithShape="0" algn="bl" dir="5400000" dist="19050">
                <a:srgbClr val="000000">
                  <a:alpha val="49803"/>
                </a:srgbClr>
              </a:outerShdw>
            </a:effectLst>
          </p:spPr>
          <p:txBody>
            <a:bodyPr anchorCtr="0" anchor="t" bIns="34275" lIns="0" spcFirstLastPara="1" rIns="68575" wrap="square" tIns="36575">
              <a:noAutofit/>
            </a:bodyPr>
            <a:lstStyle/>
            <a:p>
              <a:pPr indent="0" lvl="0" marL="0" marR="0" rtl="0" algn="ctr">
                <a:lnSpc>
                  <a:spcPct val="100000"/>
                </a:lnSpc>
                <a:spcBef>
                  <a:spcPts val="0"/>
                </a:spcBef>
                <a:spcAft>
                  <a:spcPts val="0"/>
                </a:spcAft>
                <a:buClr>
                  <a:schemeClr val="dk1"/>
                </a:buClr>
                <a:buSzPts val="1400"/>
                <a:buFont typeface="Calibri"/>
                <a:buNone/>
              </a:pPr>
              <a:r>
                <a:rPr b="0" i="0" lang="en" sz="2500" u="none" cap="none" strike="noStrike">
                  <a:solidFill>
                    <a:schemeClr val="dk1"/>
                  </a:solidFill>
                  <a:latin typeface="Playfair Display"/>
                  <a:ea typeface="Playfair Display"/>
                  <a:cs typeface="Playfair Display"/>
                  <a:sym typeface="Playfair Display"/>
                </a:rPr>
                <a:t>1</a:t>
              </a:r>
              <a:endParaRPr b="0" i="0" sz="2500" u="none" cap="none" strike="noStrike">
                <a:solidFill>
                  <a:schemeClr val="dk1"/>
                </a:solidFill>
                <a:latin typeface="Playfair Display"/>
                <a:ea typeface="Playfair Display"/>
                <a:cs typeface="Playfair Display"/>
                <a:sym typeface="Playfair Display"/>
              </a:endParaRPr>
            </a:p>
          </p:txBody>
        </p:sp>
        <p:sp>
          <p:nvSpPr>
            <p:cNvPr id="246" name="Google Shape;246;p4"/>
            <p:cNvSpPr/>
            <p:nvPr/>
          </p:nvSpPr>
          <p:spPr>
            <a:xfrm>
              <a:off x="3317231" y="5594633"/>
              <a:ext cx="235200" cy="235500"/>
            </a:xfrm>
            <a:prstGeom prst="ellipse">
              <a:avLst/>
            </a:prstGeom>
            <a:solidFill>
              <a:srgbClr val="FFFF00"/>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0" i="0" lang="en" sz="2500" u="none" cap="none" strike="noStrike">
                  <a:solidFill>
                    <a:schemeClr val="dk1"/>
                  </a:solidFill>
                  <a:latin typeface="Playfair Display"/>
                  <a:ea typeface="Playfair Display"/>
                  <a:cs typeface="Playfair Display"/>
                  <a:sym typeface="Playfair Display"/>
                </a:rPr>
                <a:t>2</a:t>
              </a:r>
              <a:endParaRPr b="0" i="0" sz="1400" u="none" cap="none" strike="noStrike">
                <a:solidFill>
                  <a:schemeClr val="dk1"/>
                </a:solidFill>
                <a:latin typeface="Playfair Display"/>
                <a:ea typeface="Playfair Display"/>
                <a:cs typeface="Playfair Display"/>
                <a:sym typeface="Playfair Display"/>
              </a:endParaRPr>
            </a:p>
          </p:txBody>
        </p:sp>
        <p:sp>
          <p:nvSpPr>
            <p:cNvPr id="247" name="Google Shape;247;p4"/>
            <p:cNvSpPr/>
            <p:nvPr/>
          </p:nvSpPr>
          <p:spPr>
            <a:xfrm>
              <a:off x="3591976" y="5869690"/>
              <a:ext cx="236100" cy="235500"/>
            </a:xfrm>
            <a:prstGeom prst="ellipse">
              <a:avLst/>
            </a:prstGeom>
            <a:solidFill>
              <a:srgbClr val="FF0000"/>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0" i="0" lang="en" sz="2500" u="none" cap="none" strike="noStrike">
                  <a:solidFill>
                    <a:schemeClr val="dk1"/>
                  </a:solidFill>
                  <a:latin typeface="Playfair Display"/>
                  <a:ea typeface="Playfair Display"/>
                  <a:cs typeface="Playfair Display"/>
                  <a:sym typeface="Playfair Display"/>
                </a:rPr>
                <a:t>3</a:t>
              </a:r>
              <a:endParaRPr b="0" i="0" sz="1400" u="none" cap="none" strike="noStrike">
                <a:solidFill>
                  <a:schemeClr val="dk1"/>
                </a:solidFill>
                <a:latin typeface="Playfair Display"/>
                <a:ea typeface="Playfair Display"/>
                <a:cs typeface="Playfair Display"/>
                <a:sym typeface="Playfair Display"/>
              </a:endParaRPr>
            </a:p>
          </p:txBody>
        </p:sp>
        <p:sp>
          <p:nvSpPr>
            <p:cNvPr id="248" name="Google Shape;248;p4"/>
            <p:cNvSpPr/>
            <p:nvPr/>
          </p:nvSpPr>
          <p:spPr>
            <a:xfrm>
              <a:off x="4417146" y="5594633"/>
              <a:ext cx="235200" cy="235500"/>
            </a:xfrm>
            <a:prstGeom prst="ellipse">
              <a:avLst/>
            </a:prstGeom>
            <a:solidFill>
              <a:srgbClr val="3C78D8"/>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0" i="0" lang="en" sz="2500" u="none" cap="none" strike="noStrike">
                  <a:solidFill>
                    <a:schemeClr val="dk1"/>
                  </a:solidFill>
                  <a:latin typeface="Playfair Display"/>
                  <a:ea typeface="Playfair Display"/>
                  <a:cs typeface="Playfair Display"/>
                  <a:sym typeface="Playfair Display"/>
                </a:rPr>
                <a:t>6</a:t>
              </a:r>
              <a:endParaRPr b="0" i="0" sz="1400" u="none" cap="none" strike="noStrike">
                <a:solidFill>
                  <a:schemeClr val="dk1"/>
                </a:solidFill>
                <a:latin typeface="Playfair Display"/>
                <a:ea typeface="Playfair Display"/>
                <a:cs typeface="Playfair Display"/>
                <a:sym typeface="Playfair Display"/>
              </a:endParaRPr>
            </a:p>
          </p:txBody>
        </p:sp>
        <p:sp>
          <p:nvSpPr>
            <p:cNvPr id="249" name="Google Shape;249;p4"/>
            <p:cNvSpPr/>
            <p:nvPr/>
          </p:nvSpPr>
          <p:spPr>
            <a:xfrm>
              <a:off x="3210195" y="5762654"/>
              <a:ext cx="174555" cy="174555"/>
            </a:xfrm>
            <a:custGeom>
              <a:rect b="b" l="l" r="r" t="t"/>
              <a:pathLst>
                <a:path extrusionOk="0" h="217" w="217">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Playfair Display"/>
                <a:ea typeface="Playfair Display"/>
                <a:cs typeface="Playfair Display"/>
                <a:sym typeface="Playfair Display"/>
              </a:endParaRPr>
            </a:p>
          </p:txBody>
        </p:sp>
        <p:sp>
          <p:nvSpPr>
            <p:cNvPr id="250" name="Google Shape;250;p4"/>
            <p:cNvSpPr/>
            <p:nvPr/>
          </p:nvSpPr>
          <p:spPr>
            <a:xfrm>
              <a:off x="3485252" y="5762654"/>
              <a:ext cx="174244" cy="174555"/>
            </a:xfrm>
            <a:custGeom>
              <a:rect b="b" l="l" r="r" t="t"/>
              <a:pathLst>
                <a:path extrusionOk="0" h="217" w="217">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Playfair Display"/>
                <a:ea typeface="Playfair Display"/>
                <a:cs typeface="Playfair Display"/>
                <a:sym typeface="Playfair Display"/>
              </a:endParaRPr>
            </a:p>
          </p:txBody>
        </p:sp>
        <p:sp>
          <p:nvSpPr>
            <p:cNvPr id="251" name="Google Shape;251;p4"/>
            <p:cNvSpPr/>
            <p:nvPr/>
          </p:nvSpPr>
          <p:spPr>
            <a:xfrm>
              <a:off x="3760620" y="5762654"/>
              <a:ext cx="173622" cy="174555"/>
            </a:xfrm>
            <a:custGeom>
              <a:rect b="b" l="l" r="r" t="t"/>
              <a:pathLst>
                <a:path extrusionOk="0" h="217" w="216">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Playfair Display"/>
                <a:ea typeface="Playfair Display"/>
                <a:cs typeface="Playfair Display"/>
                <a:sym typeface="Playfair Display"/>
              </a:endParaRPr>
            </a:p>
          </p:txBody>
        </p:sp>
        <p:sp>
          <p:nvSpPr>
            <p:cNvPr id="252" name="Google Shape;252;p4"/>
            <p:cNvSpPr/>
            <p:nvPr/>
          </p:nvSpPr>
          <p:spPr>
            <a:xfrm>
              <a:off x="4035365" y="5762654"/>
              <a:ext cx="173622" cy="174555"/>
            </a:xfrm>
            <a:custGeom>
              <a:rect b="b" l="l" r="r" t="t"/>
              <a:pathLst>
                <a:path extrusionOk="0" h="217" w="216">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Playfair Display"/>
                <a:ea typeface="Playfair Display"/>
                <a:cs typeface="Playfair Display"/>
                <a:sym typeface="Playfair Display"/>
              </a:endParaRPr>
            </a:p>
          </p:txBody>
        </p:sp>
        <p:sp>
          <p:nvSpPr>
            <p:cNvPr id="253" name="Google Shape;253;p4"/>
            <p:cNvSpPr/>
            <p:nvPr/>
          </p:nvSpPr>
          <p:spPr>
            <a:xfrm>
              <a:off x="4310111" y="5762654"/>
              <a:ext cx="173622" cy="174555"/>
            </a:xfrm>
            <a:custGeom>
              <a:rect b="b" l="l" r="r" t="t"/>
              <a:pathLst>
                <a:path extrusionOk="0" h="217" w="216">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Playfair Display"/>
                <a:ea typeface="Playfair Display"/>
                <a:cs typeface="Playfair Display"/>
                <a:sym typeface="Playfair Display"/>
              </a:endParaRPr>
            </a:p>
          </p:txBody>
        </p:sp>
        <p:sp>
          <p:nvSpPr>
            <p:cNvPr id="254" name="Google Shape;254;p4"/>
            <p:cNvSpPr/>
            <p:nvPr/>
          </p:nvSpPr>
          <p:spPr>
            <a:xfrm>
              <a:off x="4585167" y="5762654"/>
              <a:ext cx="174244" cy="174555"/>
            </a:xfrm>
            <a:custGeom>
              <a:rect b="b" l="l" r="r" t="t"/>
              <a:pathLst>
                <a:path extrusionOk="0" h="217" w="217">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Playfair Display"/>
                <a:ea typeface="Playfair Display"/>
                <a:cs typeface="Playfair Display"/>
                <a:sym typeface="Playfair Display"/>
              </a:endParaRPr>
            </a:p>
          </p:txBody>
        </p:sp>
        <p:sp>
          <p:nvSpPr>
            <p:cNvPr id="255" name="Google Shape;255;p4"/>
            <p:cNvSpPr/>
            <p:nvPr/>
          </p:nvSpPr>
          <p:spPr>
            <a:xfrm>
              <a:off x="3866722" y="5594633"/>
              <a:ext cx="236100" cy="235500"/>
            </a:xfrm>
            <a:prstGeom prst="ellipse">
              <a:avLst/>
            </a:prstGeom>
            <a:solidFill>
              <a:srgbClr val="A64D79"/>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0" i="0" lang="en" sz="2500" u="none" cap="none" strike="noStrike">
                  <a:solidFill>
                    <a:schemeClr val="dk1"/>
                  </a:solidFill>
                  <a:latin typeface="Playfair Display"/>
                  <a:ea typeface="Playfair Display"/>
                  <a:cs typeface="Playfair Display"/>
                  <a:sym typeface="Playfair Display"/>
                </a:rPr>
                <a:t>4</a:t>
              </a:r>
              <a:endParaRPr b="0" i="0" sz="1400" u="none" cap="none" strike="noStrike">
                <a:solidFill>
                  <a:schemeClr val="dk1"/>
                </a:solidFill>
                <a:latin typeface="Playfair Display"/>
                <a:ea typeface="Playfair Display"/>
                <a:cs typeface="Playfair Display"/>
                <a:sym typeface="Playfair Display"/>
              </a:endParaRPr>
            </a:p>
          </p:txBody>
        </p:sp>
        <p:sp>
          <p:nvSpPr>
            <p:cNvPr id="256" name="Google Shape;256;p4"/>
            <p:cNvSpPr/>
            <p:nvPr/>
          </p:nvSpPr>
          <p:spPr>
            <a:xfrm>
              <a:off x="4141467" y="5869690"/>
              <a:ext cx="236100" cy="235500"/>
            </a:xfrm>
            <a:prstGeom prst="ellipse">
              <a:avLst/>
            </a:prstGeom>
            <a:solidFill>
              <a:srgbClr val="674EA7"/>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0" i="0" lang="en" sz="2500" u="none" cap="none" strike="noStrike">
                  <a:solidFill>
                    <a:schemeClr val="dk1"/>
                  </a:solidFill>
                  <a:latin typeface="Playfair Display"/>
                  <a:ea typeface="Playfair Display"/>
                  <a:cs typeface="Playfair Display"/>
                  <a:sym typeface="Playfair Display"/>
                </a:rPr>
                <a:t>5</a:t>
              </a:r>
              <a:endParaRPr b="0" i="0" sz="1400" u="none" cap="none" strike="noStrike">
                <a:solidFill>
                  <a:schemeClr val="dk1"/>
                </a:solidFill>
                <a:latin typeface="Playfair Display"/>
                <a:ea typeface="Playfair Display"/>
                <a:cs typeface="Playfair Display"/>
                <a:sym typeface="Playfair Display"/>
              </a:endParaRPr>
            </a:p>
          </p:txBody>
        </p:sp>
        <p:sp>
          <p:nvSpPr>
            <p:cNvPr id="257" name="Google Shape;257;p4"/>
            <p:cNvSpPr/>
            <p:nvPr/>
          </p:nvSpPr>
          <p:spPr>
            <a:xfrm>
              <a:off x="4691892" y="5869690"/>
              <a:ext cx="235500" cy="235500"/>
            </a:xfrm>
            <a:prstGeom prst="ellipse">
              <a:avLst/>
            </a:prstGeom>
            <a:solidFill>
              <a:srgbClr val="45818E"/>
            </a:solidFill>
            <a:ln>
              <a:noFill/>
            </a:ln>
            <a:effectLst>
              <a:outerShdw blurRad="57150" rotWithShape="0" algn="bl" dir="5400000" dist="19050">
                <a:srgbClr val="000000">
                  <a:alpha val="49803"/>
                </a:srgbClr>
              </a:outerShdw>
            </a:effectLst>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0" i="0" lang="en" sz="2500" u="none" cap="none" strike="noStrike">
                  <a:solidFill>
                    <a:schemeClr val="dk1"/>
                  </a:solidFill>
                  <a:latin typeface="Playfair Display"/>
                  <a:ea typeface="Playfair Display"/>
                  <a:cs typeface="Playfair Display"/>
                  <a:sym typeface="Playfair Display"/>
                </a:rPr>
                <a:t>7</a:t>
              </a:r>
              <a:endParaRPr b="0" i="0" sz="1400" u="none" cap="none" strike="noStrike">
                <a:solidFill>
                  <a:schemeClr val="dk1"/>
                </a:solidFill>
                <a:latin typeface="Playfair Display"/>
                <a:ea typeface="Playfair Display"/>
                <a:cs typeface="Playfair Display"/>
                <a:sym typeface="Playfair Display"/>
              </a:endParaRPr>
            </a:p>
          </p:txBody>
        </p:sp>
      </p:grpSp>
      <p:sp>
        <p:nvSpPr>
          <p:cNvPr id="258" name="Google Shape;258;p4"/>
          <p:cNvSpPr txBox="1"/>
          <p:nvPr/>
        </p:nvSpPr>
        <p:spPr>
          <a:xfrm>
            <a:off x="803675" y="3750475"/>
            <a:ext cx="1843200" cy="106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200"/>
              <a:buFont typeface="Arial"/>
              <a:buNone/>
            </a:pPr>
            <a:r>
              <a:rPr b="0" i="0" lang="en" sz="1200" u="none" cap="none" strike="noStrike">
                <a:solidFill>
                  <a:schemeClr val="dk1"/>
                </a:solidFill>
                <a:latin typeface="Playfair Display"/>
                <a:ea typeface="Playfair Display"/>
                <a:cs typeface="Playfair Display"/>
                <a:sym typeface="Playfair Display"/>
              </a:rPr>
              <a:t>A portable, handy and self-powered Smart Attendance System</a:t>
            </a:r>
            <a:endParaRPr b="0" i="0" sz="1400" u="none" cap="none" strike="noStrike">
              <a:solidFill>
                <a:srgbClr val="000000"/>
              </a:solidFill>
              <a:latin typeface="Playfair Display"/>
              <a:ea typeface="Playfair Display"/>
              <a:cs typeface="Playfair Display"/>
              <a:sym typeface="Playfair Display"/>
            </a:endParaRPr>
          </a:p>
        </p:txBody>
      </p:sp>
      <p:sp>
        <p:nvSpPr>
          <p:cNvPr id="259" name="Google Shape;259;p4"/>
          <p:cNvSpPr txBox="1"/>
          <p:nvPr/>
        </p:nvSpPr>
        <p:spPr>
          <a:xfrm>
            <a:off x="1168000" y="1453800"/>
            <a:ext cx="2111100" cy="636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200"/>
              <a:buFont typeface="Arial"/>
              <a:buNone/>
            </a:pPr>
            <a:r>
              <a:rPr b="0" i="0" lang="en" sz="1200" u="none" cap="none" strike="noStrike">
                <a:solidFill>
                  <a:schemeClr val="dk1"/>
                </a:solidFill>
                <a:latin typeface="Playfair Display"/>
                <a:ea typeface="Playfair Display"/>
                <a:cs typeface="Playfair Display"/>
                <a:sym typeface="Playfair Display"/>
              </a:rPr>
              <a:t>Speed of the attendance recording process is faster</a:t>
            </a:r>
            <a:endParaRPr b="0" i="0" sz="1200" u="none" cap="none" strike="noStrike">
              <a:solidFill>
                <a:schemeClr val="dk1"/>
              </a:solidFill>
              <a:latin typeface="Playfair Display"/>
              <a:ea typeface="Playfair Display"/>
              <a:cs typeface="Playfair Display"/>
              <a:sym typeface="Playfair Display"/>
            </a:endParaRPr>
          </a:p>
        </p:txBody>
      </p:sp>
      <p:sp>
        <p:nvSpPr>
          <p:cNvPr id="260" name="Google Shape;260;p4"/>
          <p:cNvSpPr txBox="1"/>
          <p:nvPr/>
        </p:nvSpPr>
        <p:spPr>
          <a:xfrm>
            <a:off x="2646875" y="3750475"/>
            <a:ext cx="1767900" cy="636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200"/>
              <a:buFont typeface="Arial"/>
              <a:buNone/>
            </a:pPr>
            <a:r>
              <a:rPr b="0" i="0" lang="en" sz="1200" u="none" cap="none" strike="noStrike">
                <a:solidFill>
                  <a:schemeClr val="dk1"/>
                </a:solidFill>
                <a:latin typeface="Playfair Display"/>
                <a:ea typeface="Playfair Display"/>
                <a:cs typeface="Playfair Display"/>
                <a:sym typeface="Playfair Display"/>
              </a:rPr>
              <a:t>Accurate recognition of face from database</a:t>
            </a:r>
            <a:endParaRPr b="0" i="0" sz="1400" u="none" cap="none" strike="noStrike">
              <a:solidFill>
                <a:srgbClr val="000000"/>
              </a:solidFill>
              <a:latin typeface="Playfair Display"/>
              <a:ea typeface="Playfair Display"/>
              <a:cs typeface="Playfair Display"/>
              <a:sym typeface="Playfair Display"/>
            </a:endParaRPr>
          </a:p>
        </p:txBody>
      </p:sp>
      <p:sp>
        <p:nvSpPr>
          <p:cNvPr id="261" name="Google Shape;261;p4"/>
          <p:cNvSpPr txBox="1"/>
          <p:nvPr/>
        </p:nvSpPr>
        <p:spPr>
          <a:xfrm>
            <a:off x="3285988" y="1359300"/>
            <a:ext cx="1993200" cy="825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200"/>
              <a:buFont typeface="Arial"/>
              <a:buNone/>
            </a:pPr>
            <a:r>
              <a:rPr b="0" i="0" lang="en" sz="1200" u="none" cap="none" strike="noStrike">
                <a:solidFill>
                  <a:schemeClr val="dk1"/>
                </a:solidFill>
                <a:latin typeface="Playfair Display"/>
                <a:ea typeface="Playfair Display"/>
                <a:cs typeface="Playfair Display"/>
                <a:sym typeface="Playfair Display"/>
              </a:rPr>
              <a:t>Develop a database for the attendance management system. </a:t>
            </a:r>
            <a:endParaRPr b="0" i="0" sz="1200" u="none" cap="none" strike="noStrike">
              <a:solidFill>
                <a:schemeClr val="dk1"/>
              </a:solidFill>
              <a:latin typeface="Playfair Display"/>
              <a:ea typeface="Playfair Display"/>
              <a:cs typeface="Playfair Display"/>
              <a:sym typeface="Playfair Display"/>
            </a:endParaRPr>
          </a:p>
        </p:txBody>
      </p:sp>
      <p:sp>
        <p:nvSpPr>
          <p:cNvPr id="262" name="Google Shape;262;p4"/>
          <p:cNvSpPr txBox="1"/>
          <p:nvPr/>
        </p:nvSpPr>
        <p:spPr>
          <a:xfrm>
            <a:off x="5279200" y="1045225"/>
            <a:ext cx="2936100" cy="110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200"/>
              <a:buFont typeface="Arial"/>
              <a:buNone/>
            </a:pPr>
            <a:r>
              <a:rPr b="0" i="0" lang="en" sz="1200" u="none" cap="none" strike="noStrike">
                <a:solidFill>
                  <a:schemeClr val="dk1"/>
                </a:solidFill>
                <a:latin typeface="Playfair Display"/>
                <a:ea typeface="Playfair Display"/>
                <a:cs typeface="Playfair Display"/>
                <a:sym typeface="Playfair Display"/>
              </a:rPr>
              <a:t>User-friendly interface for admins to access the attendance database and for non-admins (parents) to check their child's attendance by mailing the attendance</a:t>
            </a:r>
            <a:endParaRPr b="0" i="0" sz="1400" u="none" cap="none" strike="noStrike">
              <a:solidFill>
                <a:srgbClr val="000000"/>
              </a:solidFill>
              <a:latin typeface="Playfair Display"/>
              <a:ea typeface="Playfair Display"/>
              <a:cs typeface="Playfair Display"/>
              <a:sym typeface="Playfair Display"/>
            </a:endParaRPr>
          </a:p>
        </p:txBody>
      </p:sp>
      <p:sp>
        <p:nvSpPr>
          <p:cNvPr id="263" name="Google Shape;263;p4"/>
          <p:cNvSpPr txBox="1"/>
          <p:nvPr/>
        </p:nvSpPr>
        <p:spPr>
          <a:xfrm>
            <a:off x="4414775" y="3698025"/>
            <a:ext cx="1693200" cy="975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200"/>
              <a:buFont typeface="Arial"/>
              <a:buNone/>
            </a:pPr>
            <a:r>
              <a:rPr b="0" i="0" lang="en" sz="1200" u="none" cap="none" strike="noStrike">
                <a:solidFill>
                  <a:schemeClr val="dk1"/>
                </a:solidFill>
                <a:latin typeface="Playfair Display"/>
                <a:ea typeface="Playfair Display"/>
                <a:cs typeface="Playfair Display"/>
                <a:sym typeface="Playfair Display"/>
              </a:rPr>
              <a:t>Allow new students or staff to store their faces in the database by using a GUI. </a:t>
            </a:r>
            <a:endParaRPr b="0" i="0" sz="1400" u="none" cap="none" strike="noStrike">
              <a:solidFill>
                <a:srgbClr val="000000"/>
              </a:solidFill>
              <a:latin typeface="Playfair Display"/>
              <a:ea typeface="Playfair Display"/>
              <a:cs typeface="Playfair Display"/>
              <a:sym typeface="Playfair Display"/>
            </a:endParaRPr>
          </a:p>
        </p:txBody>
      </p:sp>
      <p:sp>
        <p:nvSpPr>
          <p:cNvPr id="264" name="Google Shape;264;p4"/>
          <p:cNvSpPr txBox="1"/>
          <p:nvPr/>
        </p:nvSpPr>
        <p:spPr>
          <a:xfrm>
            <a:off x="6343650" y="3698025"/>
            <a:ext cx="1993200" cy="878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200"/>
              <a:buFont typeface="Arial"/>
              <a:buNone/>
            </a:pPr>
            <a:r>
              <a:rPr b="0" i="0" lang="en" sz="1200" u="none" cap="none" strike="noStrike">
                <a:solidFill>
                  <a:schemeClr val="dk1"/>
                </a:solidFill>
                <a:latin typeface="Playfair Display"/>
                <a:ea typeface="Playfair Display"/>
                <a:cs typeface="Playfair Display"/>
                <a:sym typeface="Playfair Display"/>
              </a:rPr>
              <a:t>Able to show an indication to the user whether the face- recognition process is successful or not.</a:t>
            </a:r>
            <a:endParaRPr b="0" i="0" sz="1200" u="none" cap="none" strike="noStrike">
              <a:solidFill>
                <a:schemeClr val="dk1"/>
              </a:solidFill>
              <a:latin typeface="Playfair Display"/>
              <a:ea typeface="Playfair Display"/>
              <a:cs typeface="Playfair Display"/>
              <a:sym typeface="Playfair Dis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58"/>
                                        </p:tgtEl>
                                        <p:attrNameLst>
                                          <p:attrName>style.visibility</p:attrName>
                                        </p:attrNameLst>
                                      </p:cBhvr>
                                      <p:to>
                                        <p:strVal val="visible"/>
                                      </p:to>
                                    </p:set>
                                    <p:anim calcmode="lin" valueType="num">
                                      <p:cBhvr additive="base">
                                        <p:cTn dur="1000"/>
                                        <p:tgtEl>
                                          <p:spTgt spid="25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59"/>
                                        </p:tgtEl>
                                        <p:attrNameLst>
                                          <p:attrName>style.visibility</p:attrName>
                                        </p:attrNameLst>
                                      </p:cBhvr>
                                      <p:to>
                                        <p:strVal val="visible"/>
                                      </p:to>
                                    </p:set>
                                    <p:anim calcmode="lin" valueType="num">
                                      <p:cBhvr additive="base">
                                        <p:cTn dur="1000"/>
                                        <p:tgtEl>
                                          <p:spTgt spid="25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60"/>
                                        </p:tgtEl>
                                        <p:attrNameLst>
                                          <p:attrName>style.visibility</p:attrName>
                                        </p:attrNameLst>
                                      </p:cBhvr>
                                      <p:to>
                                        <p:strVal val="visible"/>
                                      </p:to>
                                    </p:set>
                                    <p:anim calcmode="lin" valueType="num">
                                      <p:cBhvr additive="base">
                                        <p:cTn dur="1000"/>
                                        <p:tgtEl>
                                          <p:spTgt spid="26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61"/>
                                        </p:tgtEl>
                                        <p:attrNameLst>
                                          <p:attrName>style.visibility</p:attrName>
                                        </p:attrNameLst>
                                      </p:cBhvr>
                                      <p:to>
                                        <p:strVal val="visible"/>
                                      </p:to>
                                    </p:set>
                                    <p:anim calcmode="lin" valueType="num">
                                      <p:cBhvr additive="base">
                                        <p:cTn dur="1000"/>
                                        <p:tgtEl>
                                          <p:spTgt spid="26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63"/>
                                        </p:tgtEl>
                                        <p:attrNameLst>
                                          <p:attrName>style.visibility</p:attrName>
                                        </p:attrNameLst>
                                      </p:cBhvr>
                                      <p:to>
                                        <p:strVal val="visible"/>
                                      </p:to>
                                    </p:set>
                                    <p:anim calcmode="lin" valueType="num">
                                      <p:cBhvr additive="base">
                                        <p:cTn dur="1000"/>
                                        <p:tgtEl>
                                          <p:spTgt spid="26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62"/>
                                        </p:tgtEl>
                                        <p:attrNameLst>
                                          <p:attrName>style.visibility</p:attrName>
                                        </p:attrNameLst>
                                      </p:cBhvr>
                                      <p:to>
                                        <p:strVal val="visible"/>
                                      </p:to>
                                    </p:set>
                                    <p:anim calcmode="lin" valueType="num">
                                      <p:cBhvr additive="base">
                                        <p:cTn dur="1000"/>
                                        <p:tgtEl>
                                          <p:spTgt spid="26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64"/>
                                        </p:tgtEl>
                                        <p:attrNameLst>
                                          <p:attrName>style.visibility</p:attrName>
                                        </p:attrNameLst>
                                      </p:cBhvr>
                                      <p:to>
                                        <p:strVal val="visible"/>
                                      </p:to>
                                    </p:set>
                                    <p:anim calcmode="lin" valueType="num">
                                      <p:cBhvr additive="base">
                                        <p:cTn dur="1000"/>
                                        <p:tgtEl>
                                          <p:spTgt spid="26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5"/>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fld id="{00000000-1234-1234-1234-123412341234}" type="slidenum">
              <a:rPr lang="en"/>
              <a:t>‹#›</a:t>
            </a:fld>
            <a:endParaRPr/>
          </a:p>
        </p:txBody>
      </p:sp>
      <p:pic>
        <p:nvPicPr>
          <p:cNvPr id="270" name="Google Shape;270;p5"/>
          <p:cNvPicPr preferRelativeResize="0"/>
          <p:nvPr/>
        </p:nvPicPr>
        <p:blipFill rotWithShape="1">
          <a:blip r:embed="rId3">
            <a:alphaModFix/>
          </a:blip>
          <a:srcRect b="9765" l="9231" r="10063" t="18168"/>
          <a:stretch/>
        </p:blipFill>
        <p:spPr>
          <a:xfrm>
            <a:off x="6213525" y="2571750"/>
            <a:ext cx="2573300" cy="2297925"/>
          </a:xfrm>
          <a:prstGeom prst="rect">
            <a:avLst/>
          </a:prstGeom>
          <a:noFill/>
          <a:ln>
            <a:noFill/>
          </a:ln>
        </p:spPr>
      </p:pic>
      <p:sp>
        <p:nvSpPr>
          <p:cNvPr id="271" name="Google Shape;271;p5"/>
          <p:cNvSpPr txBox="1"/>
          <p:nvPr>
            <p:ph idx="4294967295" type="title"/>
          </p:nvPr>
        </p:nvSpPr>
        <p:spPr>
          <a:xfrm>
            <a:off x="1045663" y="409225"/>
            <a:ext cx="5972100" cy="63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solidFill>
                  <a:schemeClr val="dk1"/>
                </a:solidFill>
                <a:latin typeface="Playfair Display"/>
                <a:ea typeface="Playfair Display"/>
                <a:cs typeface="Playfair Display"/>
                <a:sym typeface="Playfair Display"/>
              </a:rPr>
              <a:t>Abstract</a:t>
            </a:r>
            <a:endParaRPr/>
          </a:p>
        </p:txBody>
      </p:sp>
      <p:sp>
        <p:nvSpPr>
          <p:cNvPr id="272" name="Google Shape;272;p5"/>
          <p:cNvSpPr txBox="1"/>
          <p:nvPr>
            <p:ph idx="4294967295" type="body"/>
          </p:nvPr>
        </p:nvSpPr>
        <p:spPr>
          <a:xfrm>
            <a:off x="698000" y="1189501"/>
            <a:ext cx="5972100" cy="3430200"/>
          </a:xfrm>
          <a:prstGeom prst="rect">
            <a:avLst/>
          </a:prstGeom>
          <a:noFill/>
          <a:ln>
            <a:noFill/>
          </a:ln>
        </p:spPr>
        <p:txBody>
          <a:bodyPr anchorCtr="0" anchor="t" bIns="91425" lIns="91425" spcFirstLastPara="1" rIns="91425" wrap="square" tIns="91425">
            <a:noAutofit/>
          </a:bodyPr>
          <a:lstStyle/>
          <a:p>
            <a:pPr indent="-317500" lvl="0" marL="342900" rtl="0" algn="just">
              <a:lnSpc>
                <a:spcPct val="100000"/>
              </a:lnSpc>
              <a:spcBef>
                <a:spcPts val="0"/>
              </a:spcBef>
              <a:spcAft>
                <a:spcPts val="0"/>
              </a:spcAft>
              <a:buClr>
                <a:srgbClr val="FFFFFF"/>
              </a:buClr>
              <a:buSzPts val="1400"/>
              <a:buFont typeface="Merriweather"/>
              <a:buChar char="➢"/>
            </a:pPr>
            <a:r>
              <a:rPr lang="en" sz="1400">
                <a:solidFill>
                  <a:schemeClr val="accent1"/>
                </a:solidFill>
                <a:latin typeface="Playfair Display"/>
                <a:ea typeface="Playfair Display"/>
                <a:cs typeface="Playfair Display"/>
                <a:sym typeface="Playfair Display"/>
              </a:rPr>
              <a:t>Main purpose:</a:t>
            </a:r>
            <a:r>
              <a:rPr lang="en" sz="1400">
                <a:solidFill>
                  <a:srgbClr val="FFFFFF"/>
                </a:solidFill>
                <a:latin typeface="Playfair Display"/>
                <a:ea typeface="Playfair Display"/>
                <a:cs typeface="Playfair Display"/>
                <a:sym typeface="Playfair Display"/>
              </a:rPr>
              <a:t> Build a </a:t>
            </a:r>
            <a:r>
              <a:rPr lang="en" sz="1400">
                <a:solidFill>
                  <a:schemeClr val="accent1"/>
                </a:solidFill>
                <a:latin typeface="Playfair Display"/>
                <a:ea typeface="Playfair Display"/>
                <a:cs typeface="Playfair Display"/>
                <a:sym typeface="Playfair Display"/>
              </a:rPr>
              <a:t>face recognition-based attendance monitoring system</a:t>
            </a:r>
            <a:r>
              <a:rPr lang="en" sz="1400">
                <a:solidFill>
                  <a:srgbClr val="FFFFFF"/>
                </a:solidFill>
                <a:latin typeface="Playfair Display"/>
                <a:ea typeface="Playfair Display"/>
                <a:cs typeface="Playfair Display"/>
                <a:sym typeface="Playfair Display"/>
              </a:rPr>
              <a:t> for educational institution to </a:t>
            </a:r>
            <a:r>
              <a:rPr lang="en" sz="1400">
                <a:solidFill>
                  <a:schemeClr val="accent1"/>
                </a:solidFill>
                <a:latin typeface="Playfair Display"/>
                <a:ea typeface="Playfair Display"/>
                <a:cs typeface="Playfair Display"/>
                <a:sym typeface="Playfair Display"/>
              </a:rPr>
              <a:t>enhance and upgrade</a:t>
            </a:r>
            <a:r>
              <a:rPr lang="en" sz="1400">
                <a:solidFill>
                  <a:srgbClr val="FFFFFF"/>
                </a:solidFill>
                <a:latin typeface="Playfair Display"/>
                <a:ea typeface="Playfair Display"/>
                <a:cs typeface="Playfair Display"/>
                <a:sym typeface="Playfair Display"/>
              </a:rPr>
              <a:t> the current attendance system into </a:t>
            </a:r>
            <a:r>
              <a:rPr lang="en" sz="1400">
                <a:solidFill>
                  <a:schemeClr val="accent1"/>
                </a:solidFill>
                <a:latin typeface="Playfair Display"/>
                <a:ea typeface="Playfair Display"/>
                <a:cs typeface="Playfair Display"/>
                <a:sym typeface="Playfair Display"/>
              </a:rPr>
              <a:t>more efficient and effective</a:t>
            </a:r>
            <a:r>
              <a:rPr lang="en" sz="1400">
                <a:solidFill>
                  <a:srgbClr val="FFFFFF"/>
                </a:solidFill>
                <a:latin typeface="Playfair Display"/>
                <a:ea typeface="Playfair Display"/>
                <a:cs typeface="Playfair Display"/>
                <a:sym typeface="Playfair Display"/>
              </a:rPr>
              <a:t> as compared to before. </a:t>
            </a:r>
            <a:endParaRPr sz="1400">
              <a:solidFill>
                <a:srgbClr val="FFFFFF"/>
              </a:solidFill>
              <a:latin typeface="Playfair Display"/>
              <a:ea typeface="Playfair Display"/>
              <a:cs typeface="Playfair Display"/>
              <a:sym typeface="Playfair Display"/>
            </a:endParaRPr>
          </a:p>
          <a:p>
            <a:pPr indent="-317500" lvl="0" marL="342900" rtl="0" algn="just">
              <a:lnSpc>
                <a:spcPct val="100000"/>
              </a:lnSpc>
              <a:spcBef>
                <a:spcPts val="0"/>
              </a:spcBef>
              <a:spcAft>
                <a:spcPts val="0"/>
              </a:spcAft>
              <a:buClr>
                <a:srgbClr val="FFFFFF"/>
              </a:buClr>
              <a:buSzPts val="1400"/>
              <a:buFont typeface="Playfair Display"/>
              <a:buChar char="➢"/>
            </a:pPr>
            <a:r>
              <a:rPr lang="en" sz="1400">
                <a:solidFill>
                  <a:srgbClr val="FFFFFF"/>
                </a:solidFill>
                <a:latin typeface="Playfair Display"/>
                <a:ea typeface="Playfair Display"/>
                <a:cs typeface="Playfair Display"/>
                <a:sym typeface="Playfair Display"/>
              </a:rPr>
              <a:t>In this project:</a:t>
            </a:r>
            <a:endParaRPr sz="1400">
              <a:solidFill>
                <a:srgbClr val="FFFFFF"/>
              </a:solidFill>
              <a:latin typeface="Playfair Display"/>
              <a:ea typeface="Playfair Display"/>
              <a:cs typeface="Playfair Display"/>
              <a:sym typeface="Playfair Display"/>
            </a:endParaRPr>
          </a:p>
          <a:p>
            <a:pPr indent="-317500" lvl="1" marL="742950" rtl="0" algn="just">
              <a:lnSpc>
                <a:spcPct val="100000"/>
              </a:lnSpc>
              <a:spcBef>
                <a:spcPts val="0"/>
              </a:spcBef>
              <a:spcAft>
                <a:spcPts val="0"/>
              </a:spcAft>
              <a:buClr>
                <a:srgbClr val="FFFFFF"/>
              </a:buClr>
              <a:buSzPts val="1400"/>
              <a:buFont typeface="Playfair Display"/>
              <a:buChar char="○"/>
            </a:pPr>
            <a:r>
              <a:rPr lang="en" sz="1400">
                <a:solidFill>
                  <a:schemeClr val="accent1"/>
                </a:solidFill>
                <a:latin typeface="Playfair Display"/>
                <a:ea typeface="Playfair Display"/>
                <a:cs typeface="Playfair Display"/>
                <a:sym typeface="Playfair Display"/>
              </a:rPr>
              <a:t>Registration</a:t>
            </a:r>
            <a:endParaRPr sz="1400">
              <a:solidFill>
                <a:srgbClr val="FFFFFF"/>
              </a:solidFill>
              <a:latin typeface="Playfair Display"/>
              <a:ea typeface="Playfair Display"/>
              <a:cs typeface="Playfair Display"/>
              <a:sym typeface="Playfair Display"/>
            </a:endParaRPr>
          </a:p>
          <a:p>
            <a:pPr indent="-317500" lvl="1" marL="742950" rtl="0" algn="just">
              <a:lnSpc>
                <a:spcPct val="100000"/>
              </a:lnSpc>
              <a:spcBef>
                <a:spcPts val="0"/>
              </a:spcBef>
              <a:spcAft>
                <a:spcPts val="0"/>
              </a:spcAft>
              <a:buClr>
                <a:srgbClr val="FFFFFF"/>
              </a:buClr>
              <a:buSzPts val="1400"/>
              <a:buFont typeface="Playfair Display"/>
              <a:buChar char="○"/>
            </a:pPr>
            <a:r>
              <a:rPr lang="en" sz="1400">
                <a:solidFill>
                  <a:schemeClr val="accent1"/>
                </a:solidFill>
                <a:latin typeface="Playfair Display"/>
                <a:ea typeface="Playfair Display"/>
                <a:cs typeface="Playfair Display"/>
                <a:sym typeface="Playfair Display"/>
              </a:rPr>
              <a:t>Attendance</a:t>
            </a:r>
            <a:endParaRPr sz="1400">
              <a:solidFill>
                <a:schemeClr val="accent1"/>
              </a:solidFill>
              <a:latin typeface="Playfair Display"/>
              <a:ea typeface="Playfair Display"/>
              <a:cs typeface="Playfair Display"/>
              <a:sym typeface="Playfair Display"/>
            </a:endParaRPr>
          </a:p>
          <a:p>
            <a:pPr indent="-317500" lvl="1" marL="742950" rtl="0" algn="just">
              <a:lnSpc>
                <a:spcPct val="100000"/>
              </a:lnSpc>
              <a:spcBef>
                <a:spcPts val="0"/>
              </a:spcBef>
              <a:spcAft>
                <a:spcPts val="0"/>
              </a:spcAft>
              <a:buClr>
                <a:srgbClr val="FFFFFF"/>
              </a:buClr>
              <a:buSzPts val="1400"/>
              <a:buFont typeface="Playfair Display"/>
              <a:buChar char="○"/>
            </a:pPr>
            <a:r>
              <a:rPr lang="en" sz="1400">
                <a:solidFill>
                  <a:schemeClr val="accent1"/>
                </a:solidFill>
                <a:latin typeface="Playfair Display"/>
                <a:ea typeface="Playfair Display"/>
                <a:cs typeface="Playfair Display"/>
                <a:sym typeface="Playfair Display"/>
              </a:rPr>
              <a:t>Reports</a:t>
            </a:r>
            <a:endParaRPr sz="2500">
              <a:solidFill>
                <a:srgbClr val="FFFFFF"/>
              </a:solidFill>
              <a:latin typeface="Playfair Display"/>
              <a:ea typeface="Playfair Display"/>
              <a:cs typeface="Playfair Display"/>
              <a:sym typeface="Playfair Dis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72">
                                            <p:txEl>
                                              <p:pRg end="0" st="0"/>
                                            </p:txEl>
                                          </p:spTgt>
                                        </p:tgtEl>
                                        <p:attrNameLst>
                                          <p:attrName>style.visibility</p:attrName>
                                        </p:attrNameLst>
                                      </p:cBhvr>
                                      <p:to>
                                        <p:strVal val="visible"/>
                                      </p:to>
                                    </p:set>
                                    <p:anim calcmode="lin" valueType="num">
                                      <p:cBhvr additive="base">
                                        <p:cTn dur="1000"/>
                                        <p:tgtEl>
                                          <p:spTgt spid="272">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72">
                                            <p:txEl>
                                              <p:pRg end="1" st="1"/>
                                            </p:txEl>
                                          </p:spTgt>
                                        </p:tgtEl>
                                        <p:attrNameLst>
                                          <p:attrName>style.visibility</p:attrName>
                                        </p:attrNameLst>
                                      </p:cBhvr>
                                      <p:to>
                                        <p:strVal val="visible"/>
                                      </p:to>
                                    </p:set>
                                    <p:anim calcmode="lin" valueType="num">
                                      <p:cBhvr additive="base">
                                        <p:cTn dur="1000"/>
                                        <p:tgtEl>
                                          <p:spTgt spid="272">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72">
                                            <p:txEl>
                                              <p:pRg end="2" st="2"/>
                                            </p:txEl>
                                          </p:spTgt>
                                        </p:tgtEl>
                                        <p:attrNameLst>
                                          <p:attrName>style.visibility</p:attrName>
                                        </p:attrNameLst>
                                      </p:cBhvr>
                                      <p:to>
                                        <p:strVal val="visible"/>
                                      </p:to>
                                    </p:set>
                                    <p:anim calcmode="lin" valueType="num">
                                      <p:cBhvr additive="base">
                                        <p:cTn dur="1000"/>
                                        <p:tgtEl>
                                          <p:spTgt spid="272">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72">
                                            <p:txEl>
                                              <p:pRg end="3" st="3"/>
                                            </p:txEl>
                                          </p:spTgt>
                                        </p:tgtEl>
                                        <p:attrNameLst>
                                          <p:attrName>style.visibility</p:attrName>
                                        </p:attrNameLst>
                                      </p:cBhvr>
                                      <p:to>
                                        <p:strVal val="visible"/>
                                      </p:to>
                                    </p:set>
                                    <p:anim calcmode="lin" valueType="num">
                                      <p:cBhvr additive="base">
                                        <p:cTn dur="1000"/>
                                        <p:tgtEl>
                                          <p:spTgt spid="272">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72">
                                            <p:txEl>
                                              <p:pRg end="4" st="4"/>
                                            </p:txEl>
                                          </p:spTgt>
                                        </p:tgtEl>
                                        <p:attrNameLst>
                                          <p:attrName>style.visibility</p:attrName>
                                        </p:attrNameLst>
                                      </p:cBhvr>
                                      <p:to>
                                        <p:strVal val="visible"/>
                                      </p:to>
                                    </p:set>
                                    <p:anim calcmode="lin" valueType="num">
                                      <p:cBhvr additive="base">
                                        <p:cTn dur="1000"/>
                                        <p:tgtEl>
                                          <p:spTgt spid="272">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6"/>
          <p:cNvSpPr txBox="1"/>
          <p:nvPr>
            <p:ph idx="12" type="sldNum"/>
          </p:nvPr>
        </p:nvSpPr>
        <p:spPr>
          <a:xfrm>
            <a:off x="8595596" y="4828502"/>
            <a:ext cx="548400" cy="3150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fld id="{00000000-1234-1234-1234-123412341234}" type="slidenum">
              <a:rPr lang="en"/>
              <a:t>‹#›</a:t>
            </a:fld>
            <a:endParaRPr/>
          </a:p>
        </p:txBody>
      </p:sp>
      <p:pic>
        <p:nvPicPr>
          <p:cNvPr id="278" name="Google Shape;278;p6"/>
          <p:cNvPicPr preferRelativeResize="0"/>
          <p:nvPr/>
        </p:nvPicPr>
        <p:blipFill rotWithShape="1">
          <a:blip r:embed="rId3">
            <a:alphaModFix/>
          </a:blip>
          <a:srcRect b="0" l="0" r="0" t="0"/>
          <a:stretch/>
        </p:blipFill>
        <p:spPr>
          <a:xfrm>
            <a:off x="6662188" y="2887823"/>
            <a:ext cx="2212735" cy="2255677"/>
          </a:xfrm>
          <a:prstGeom prst="rect">
            <a:avLst/>
          </a:prstGeom>
          <a:noFill/>
          <a:ln>
            <a:noFill/>
          </a:ln>
        </p:spPr>
      </p:pic>
      <p:sp>
        <p:nvSpPr>
          <p:cNvPr id="279" name="Google Shape;279;p6"/>
          <p:cNvSpPr txBox="1"/>
          <p:nvPr>
            <p:ph idx="4294967295" type="title"/>
          </p:nvPr>
        </p:nvSpPr>
        <p:spPr>
          <a:xfrm>
            <a:off x="1029113" y="199650"/>
            <a:ext cx="5972100" cy="63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solidFill>
                  <a:schemeClr val="dk1"/>
                </a:solidFill>
                <a:latin typeface="Playfair Display"/>
                <a:ea typeface="Playfair Display"/>
                <a:cs typeface="Playfair Display"/>
                <a:sym typeface="Playfair Display"/>
              </a:rPr>
              <a:t>Proposed Methodology</a:t>
            </a:r>
            <a:endParaRPr/>
          </a:p>
        </p:txBody>
      </p:sp>
      <p:grpSp>
        <p:nvGrpSpPr>
          <p:cNvPr id="280" name="Google Shape;280;p6"/>
          <p:cNvGrpSpPr/>
          <p:nvPr/>
        </p:nvGrpSpPr>
        <p:grpSpPr>
          <a:xfrm>
            <a:off x="1863614" y="750050"/>
            <a:ext cx="5011673" cy="4332383"/>
            <a:chOff x="1863614" y="750050"/>
            <a:chExt cx="5011673" cy="4332383"/>
          </a:xfrm>
        </p:grpSpPr>
        <p:sp>
          <p:nvSpPr>
            <p:cNvPr id="281" name="Google Shape;281;p6"/>
            <p:cNvSpPr txBox="1"/>
            <p:nvPr/>
          </p:nvSpPr>
          <p:spPr>
            <a:xfrm>
              <a:off x="4773787" y="4715042"/>
              <a:ext cx="2101500" cy="358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Playfair Display"/>
                  <a:ea typeface="Playfair Display"/>
                  <a:cs typeface="Playfair Display"/>
                  <a:sym typeface="Playfair Display"/>
                </a:rPr>
                <a:t>Marking Attendance</a:t>
              </a:r>
              <a:endParaRPr b="0" i="0" sz="1400" u="none" cap="none" strike="noStrike">
                <a:solidFill>
                  <a:srgbClr val="FFFFFF"/>
                </a:solidFill>
                <a:latin typeface="Playfair Display"/>
                <a:ea typeface="Playfair Display"/>
                <a:cs typeface="Playfair Display"/>
                <a:sym typeface="Playfair Display"/>
              </a:endParaRPr>
            </a:p>
          </p:txBody>
        </p:sp>
        <p:grpSp>
          <p:nvGrpSpPr>
            <p:cNvPr id="282" name="Google Shape;282;p6"/>
            <p:cNvGrpSpPr/>
            <p:nvPr/>
          </p:nvGrpSpPr>
          <p:grpSpPr>
            <a:xfrm>
              <a:off x="1863614" y="750050"/>
              <a:ext cx="4303097" cy="4332383"/>
              <a:chOff x="1154900" y="750100"/>
              <a:chExt cx="4303097" cy="4332383"/>
            </a:xfrm>
          </p:grpSpPr>
          <p:grpSp>
            <p:nvGrpSpPr>
              <p:cNvPr id="283" name="Google Shape;283;p6"/>
              <p:cNvGrpSpPr/>
              <p:nvPr/>
            </p:nvGrpSpPr>
            <p:grpSpPr>
              <a:xfrm>
                <a:off x="1388813" y="1278415"/>
                <a:ext cx="4066837" cy="3445744"/>
                <a:chOff x="5793258" y="2247269"/>
                <a:chExt cx="924596" cy="629486"/>
              </a:xfrm>
            </p:grpSpPr>
            <p:sp>
              <p:nvSpPr>
                <p:cNvPr id="284" name="Google Shape;284;p6"/>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6"/>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6"/>
                <p:cNvSpPr/>
                <p:nvPr/>
              </p:nvSpPr>
              <p:spPr>
                <a:xfrm>
                  <a:off x="5992205" y="2608216"/>
                  <a:ext cx="284169"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Merriweather"/>
                    <a:ea typeface="Merriweather"/>
                    <a:cs typeface="Merriweather"/>
                    <a:sym typeface="Merriweather"/>
                  </a:endParaRPr>
                </a:p>
              </p:txBody>
            </p:sp>
            <p:sp>
              <p:nvSpPr>
                <p:cNvPr id="287" name="Google Shape;287;p6"/>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6"/>
                <p:cNvSpPr/>
                <p:nvPr/>
              </p:nvSpPr>
              <p:spPr>
                <a:xfrm>
                  <a:off x="5901072" y="2556589"/>
                  <a:ext cx="673877" cy="20566"/>
                </a:xfrm>
                <a:custGeom>
                  <a:rect b="b" l="l" r="r" t="t"/>
                  <a:pathLst>
                    <a:path extrusionOk="0" h="211" w="22549">
                      <a:moveTo>
                        <a:pt x="0" y="1"/>
                      </a:moveTo>
                      <a:lnTo>
                        <a:pt x="0" y="210"/>
                      </a:lnTo>
                      <a:lnTo>
                        <a:pt x="22548" y="210"/>
                      </a:lnTo>
                      <a:lnTo>
                        <a:pt x="2254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6"/>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Merriweather"/>
                      <a:ea typeface="Merriweather"/>
                      <a:cs typeface="Merriweather"/>
                      <a:sym typeface="Merriweather"/>
                    </a:rPr>
                    <a:t>1</a:t>
                  </a:r>
                  <a:endParaRPr b="0" i="0" sz="1400" u="none" cap="none" strike="noStrike">
                    <a:solidFill>
                      <a:srgbClr val="FFFFFF"/>
                    </a:solidFill>
                    <a:latin typeface="Merriweather"/>
                    <a:ea typeface="Merriweather"/>
                    <a:cs typeface="Merriweather"/>
                    <a:sym typeface="Merriweather"/>
                  </a:endParaRPr>
                </a:p>
              </p:txBody>
            </p:sp>
            <p:sp>
              <p:nvSpPr>
                <p:cNvPr id="290" name="Google Shape;290;p6"/>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Merriweather"/>
                      <a:ea typeface="Merriweather"/>
                      <a:cs typeface="Merriweather"/>
                      <a:sym typeface="Merriweather"/>
                    </a:rPr>
                    <a:t>2</a:t>
                  </a:r>
                  <a:endParaRPr b="0" i="0" sz="1400" u="none" cap="none" strike="noStrike">
                    <a:solidFill>
                      <a:srgbClr val="000000"/>
                    </a:solidFill>
                    <a:latin typeface="Arial"/>
                    <a:ea typeface="Arial"/>
                    <a:cs typeface="Arial"/>
                    <a:sym typeface="Arial"/>
                  </a:endParaRPr>
                </a:p>
              </p:txBody>
            </p:sp>
            <p:sp>
              <p:nvSpPr>
                <p:cNvPr id="291" name="Google Shape;291;p6"/>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Merriweather"/>
                      <a:ea typeface="Merriweather"/>
                      <a:cs typeface="Merriweather"/>
                      <a:sym typeface="Merriweather"/>
                    </a:rPr>
                    <a:t>3</a:t>
                  </a:r>
                  <a:endParaRPr b="0" i="0" sz="1400" u="none" cap="none" strike="noStrike">
                    <a:solidFill>
                      <a:srgbClr val="FFFFFF"/>
                    </a:solidFill>
                    <a:latin typeface="Merriweather"/>
                    <a:ea typeface="Merriweather"/>
                    <a:cs typeface="Merriweather"/>
                    <a:sym typeface="Merriweather"/>
                  </a:endParaRPr>
                </a:p>
              </p:txBody>
            </p:sp>
            <p:sp>
              <p:nvSpPr>
                <p:cNvPr id="292" name="Google Shape;292;p6"/>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Merriweather"/>
                      <a:ea typeface="Merriweather"/>
                      <a:cs typeface="Merriweather"/>
                      <a:sym typeface="Merriweather"/>
                    </a:rPr>
                    <a:t>4</a:t>
                  </a:r>
                  <a:endParaRPr b="0" i="0" sz="1400" u="none" cap="none" strike="noStrike">
                    <a:solidFill>
                      <a:srgbClr val="000000"/>
                    </a:solidFill>
                    <a:latin typeface="Arial"/>
                    <a:ea typeface="Arial"/>
                    <a:cs typeface="Arial"/>
                    <a:sym typeface="Arial"/>
                  </a:endParaRPr>
                </a:p>
              </p:txBody>
            </p:sp>
          </p:grpSp>
          <p:pic>
            <p:nvPicPr>
              <p:cNvPr id="293" name="Google Shape;293;p6"/>
              <p:cNvPicPr preferRelativeResize="0"/>
              <p:nvPr/>
            </p:nvPicPr>
            <p:blipFill rotWithShape="1">
              <a:blip r:embed="rId4">
                <a:alphaModFix/>
              </a:blip>
              <a:srcRect b="0" l="0" r="0" t="0"/>
              <a:stretch/>
            </p:blipFill>
            <p:spPr>
              <a:xfrm>
                <a:off x="1388956" y="1362744"/>
                <a:ext cx="1167480" cy="1190135"/>
              </a:xfrm>
              <a:prstGeom prst="rect">
                <a:avLst/>
              </a:prstGeom>
              <a:noFill/>
              <a:ln>
                <a:noFill/>
              </a:ln>
            </p:spPr>
          </p:pic>
          <p:sp>
            <p:nvSpPr>
              <p:cNvPr id="294" name="Google Shape;294;p6"/>
              <p:cNvSpPr txBox="1"/>
              <p:nvPr/>
            </p:nvSpPr>
            <p:spPr>
              <a:xfrm>
                <a:off x="1154900" y="920106"/>
                <a:ext cx="1801200" cy="358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Playfair Display"/>
                    <a:ea typeface="Playfair Display"/>
                    <a:cs typeface="Playfair Display"/>
                    <a:sym typeface="Playfair Display"/>
                  </a:rPr>
                  <a:t>Image Acquisition</a:t>
                </a:r>
                <a:endParaRPr b="0" i="0" sz="1400" u="none" cap="none" strike="noStrike">
                  <a:solidFill>
                    <a:srgbClr val="FFFFFF"/>
                  </a:solidFill>
                  <a:latin typeface="Playfair Display"/>
                  <a:ea typeface="Playfair Display"/>
                  <a:cs typeface="Playfair Display"/>
                  <a:sym typeface="Playfair Display"/>
                </a:endParaRPr>
              </a:p>
            </p:txBody>
          </p:sp>
          <p:sp>
            <p:nvSpPr>
              <p:cNvPr id="295" name="Google Shape;295;p6"/>
              <p:cNvSpPr txBox="1"/>
              <p:nvPr/>
            </p:nvSpPr>
            <p:spPr>
              <a:xfrm>
                <a:off x="2050677" y="4724283"/>
                <a:ext cx="1801200" cy="358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Playfair Display"/>
                    <a:ea typeface="Playfair Display"/>
                    <a:cs typeface="Playfair Display"/>
                    <a:sym typeface="Playfair Display"/>
                  </a:rPr>
                  <a:t>Image Processing</a:t>
                </a:r>
                <a:endParaRPr b="0" i="0" sz="1400" u="none" cap="none" strike="noStrike">
                  <a:solidFill>
                    <a:srgbClr val="FFFFFF"/>
                  </a:solidFill>
                  <a:latin typeface="Playfair Display"/>
                  <a:ea typeface="Playfair Display"/>
                  <a:cs typeface="Playfair Display"/>
                  <a:sym typeface="Playfair Display"/>
                </a:endParaRPr>
              </a:p>
            </p:txBody>
          </p:sp>
          <p:pic>
            <p:nvPicPr>
              <p:cNvPr id="296" name="Google Shape;296;p6"/>
              <p:cNvPicPr preferRelativeResize="0"/>
              <p:nvPr/>
            </p:nvPicPr>
            <p:blipFill rotWithShape="1">
              <a:blip r:embed="rId5">
                <a:alphaModFix/>
              </a:blip>
              <a:srcRect b="0" l="0" r="0" t="0"/>
              <a:stretch/>
            </p:blipFill>
            <p:spPr>
              <a:xfrm>
                <a:off x="3411248" y="1436978"/>
                <a:ext cx="1094515" cy="1115785"/>
              </a:xfrm>
              <a:prstGeom prst="rect">
                <a:avLst/>
              </a:prstGeom>
              <a:noFill/>
              <a:ln>
                <a:noFill/>
              </a:ln>
            </p:spPr>
          </p:pic>
          <p:sp>
            <p:nvSpPr>
              <p:cNvPr id="297" name="Google Shape;297;p6"/>
              <p:cNvSpPr txBox="1"/>
              <p:nvPr/>
            </p:nvSpPr>
            <p:spPr>
              <a:xfrm>
                <a:off x="3206399" y="750100"/>
                <a:ext cx="1871100" cy="358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Playfair Display"/>
                    <a:ea typeface="Playfair Display"/>
                    <a:cs typeface="Playfair Display"/>
                    <a:sym typeface="Playfair Display"/>
                  </a:rPr>
                  <a:t>Face Database for Face Recognition</a:t>
                </a:r>
                <a:endParaRPr b="0" i="0" sz="1400" u="none" cap="none" strike="noStrike">
                  <a:solidFill>
                    <a:srgbClr val="FFFFFF"/>
                  </a:solidFill>
                  <a:latin typeface="Playfair Display"/>
                  <a:ea typeface="Playfair Display"/>
                  <a:cs typeface="Playfair Display"/>
                  <a:sym typeface="Playfair Display"/>
                </a:endParaRPr>
              </a:p>
            </p:txBody>
          </p:sp>
          <p:pic>
            <p:nvPicPr>
              <p:cNvPr id="298" name="Google Shape;298;p6"/>
              <p:cNvPicPr preferRelativeResize="0"/>
              <p:nvPr/>
            </p:nvPicPr>
            <p:blipFill rotWithShape="1">
              <a:blip r:embed="rId6">
                <a:alphaModFix/>
              </a:blip>
              <a:srcRect b="0" l="0" r="0" t="0"/>
              <a:stretch/>
            </p:blipFill>
            <p:spPr>
              <a:xfrm>
                <a:off x="4290517" y="3420584"/>
                <a:ext cx="1167480" cy="1190155"/>
              </a:xfrm>
              <a:prstGeom prst="rect">
                <a:avLst/>
              </a:prstGeom>
              <a:noFill/>
              <a:ln>
                <a:noFill/>
              </a:ln>
            </p:spPr>
          </p:pic>
          <p:pic>
            <p:nvPicPr>
              <p:cNvPr id="299" name="Google Shape;299;p6"/>
              <p:cNvPicPr preferRelativeResize="0"/>
              <p:nvPr/>
            </p:nvPicPr>
            <p:blipFill rotWithShape="1">
              <a:blip r:embed="rId7">
                <a:alphaModFix/>
              </a:blip>
              <a:srcRect b="0" l="0" r="0" t="0"/>
              <a:stretch/>
            </p:blipFill>
            <p:spPr>
              <a:xfrm>
                <a:off x="2283945" y="3701338"/>
                <a:ext cx="1228725" cy="628650"/>
              </a:xfrm>
              <a:prstGeom prst="rect">
                <a:avLst/>
              </a:prstGeom>
              <a:noFill/>
              <a:ln>
                <a:noFill/>
              </a:ln>
            </p:spPr>
          </p:pic>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7"/>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fld id="{00000000-1234-1234-1234-123412341234}" type="slidenum">
              <a:rPr lang="en"/>
              <a:t>‹#›</a:t>
            </a:fld>
            <a:endParaRPr/>
          </a:p>
        </p:txBody>
      </p:sp>
      <p:pic>
        <p:nvPicPr>
          <p:cNvPr id="305" name="Google Shape;305;p7"/>
          <p:cNvPicPr preferRelativeResize="0"/>
          <p:nvPr/>
        </p:nvPicPr>
        <p:blipFill rotWithShape="1">
          <a:blip r:embed="rId3">
            <a:alphaModFix/>
          </a:blip>
          <a:srcRect b="0" l="0" r="0" t="0"/>
          <a:stretch/>
        </p:blipFill>
        <p:spPr>
          <a:xfrm>
            <a:off x="6631775" y="2833703"/>
            <a:ext cx="2178625" cy="2178625"/>
          </a:xfrm>
          <a:prstGeom prst="rect">
            <a:avLst/>
          </a:prstGeom>
          <a:noFill/>
          <a:ln>
            <a:noFill/>
          </a:ln>
        </p:spPr>
      </p:pic>
      <p:sp>
        <p:nvSpPr>
          <p:cNvPr id="306" name="Google Shape;306;p7"/>
          <p:cNvSpPr txBox="1"/>
          <p:nvPr>
            <p:ph idx="4294967295"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latin typeface="Playfair Display"/>
                <a:ea typeface="Playfair Display"/>
                <a:cs typeface="Playfair Display"/>
                <a:sym typeface="Playfair Display"/>
              </a:rPr>
              <a:t>Future Lens</a:t>
            </a:r>
            <a:endParaRPr>
              <a:latin typeface="Playfair Display"/>
              <a:ea typeface="Playfair Display"/>
              <a:cs typeface="Playfair Display"/>
              <a:sym typeface="Playfair Display"/>
            </a:endParaRPr>
          </a:p>
        </p:txBody>
      </p:sp>
      <p:sp>
        <p:nvSpPr>
          <p:cNvPr id="307" name="Google Shape;307;p7"/>
          <p:cNvSpPr txBox="1"/>
          <p:nvPr>
            <p:ph idx="4294967295" type="body"/>
          </p:nvPr>
        </p:nvSpPr>
        <p:spPr>
          <a:xfrm>
            <a:off x="974939" y="1189500"/>
            <a:ext cx="5972100" cy="27645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600"/>
              </a:spcBef>
              <a:spcAft>
                <a:spcPts val="0"/>
              </a:spcAft>
              <a:buSzPts val="1500"/>
              <a:buFont typeface="Merriweather"/>
              <a:buNone/>
            </a:pPr>
            <a:r>
              <a:t/>
            </a:r>
            <a:endParaRPr sz="1500">
              <a:latin typeface="Merriweather"/>
              <a:ea typeface="Merriweather"/>
              <a:cs typeface="Merriweather"/>
              <a:sym typeface="Merriweather"/>
            </a:endParaRPr>
          </a:p>
          <a:p>
            <a:pPr indent="-323850" lvl="0" marL="457200" rtl="0" algn="l">
              <a:lnSpc>
                <a:spcPct val="100000"/>
              </a:lnSpc>
              <a:spcBef>
                <a:spcPts val="600"/>
              </a:spcBef>
              <a:spcAft>
                <a:spcPts val="0"/>
              </a:spcAft>
              <a:buSzPts val="1500"/>
              <a:buFont typeface="Merriweather"/>
              <a:buChar char="●"/>
            </a:pPr>
            <a:r>
              <a:rPr lang="en" sz="1500">
                <a:latin typeface="Merriweather"/>
                <a:ea typeface="Merriweather"/>
                <a:cs typeface="Merriweather"/>
                <a:sym typeface="Merriweather"/>
              </a:rPr>
              <a:t>In the project:</a:t>
            </a:r>
            <a:endParaRPr/>
          </a:p>
          <a:p>
            <a:pPr indent="-323850" lvl="1" marL="914400" rtl="0" algn="l">
              <a:lnSpc>
                <a:spcPct val="100000"/>
              </a:lnSpc>
              <a:spcBef>
                <a:spcPts val="600"/>
              </a:spcBef>
              <a:spcAft>
                <a:spcPts val="0"/>
              </a:spcAft>
              <a:buClr>
                <a:schemeClr val="dk1"/>
              </a:buClr>
              <a:buSzPts val="1500"/>
              <a:buFont typeface="Courier New"/>
              <a:buChar char="o"/>
            </a:pPr>
            <a:r>
              <a:rPr lang="en" sz="1400">
                <a:solidFill>
                  <a:schemeClr val="dk1"/>
                </a:solidFill>
                <a:latin typeface="Playfair Display"/>
                <a:ea typeface="Playfair Display"/>
                <a:cs typeface="Playfair Display"/>
                <a:sym typeface="Playfair Display"/>
              </a:rPr>
              <a:t>Adding </a:t>
            </a:r>
            <a:r>
              <a:rPr lang="en" sz="1400">
                <a:solidFill>
                  <a:schemeClr val="accent1"/>
                </a:solidFill>
                <a:latin typeface="Playfair Display"/>
                <a:ea typeface="Playfair Display"/>
                <a:cs typeface="Playfair Display"/>
                <a:sym typeface="Playfair Display"/>
              </a:rPr>
              <a:t>login permissions </a:t>
            </a:r>
            <a:r>
              <a:rPr lang="en" sz="1400">
                <a:solidFill>
                  <a:schemeClr val="dk1"/>
                </a:solidFill>
                <a:latin typeface="Playfair Display"/>
                <a:ea typeface="Playfair Display"/>
                <a:cs typeface="Playfair Display"/>
                <a:sym typeface="Playfair Display"/>
              </a:rPr>
              <a:t>for the students and teachers.</a:t>
            </a:r>
            <a:endParaRPr/>
          </a:p>
          <a:p>
            <a:pPr indent="-323850" lvl="1" marL="914400" rtl="0" algn="l">
              <a:lnSpc>
                <a:spcPct val="100000"/>
              </a:lnSpc>
              <a:spcBef>
                <a:spcPts val="600"/>
              </a:spcBef>
              <a:spcAft>
                <a:spcPts val="0"/>
              </a:spcAft>
              <a:buClr>
                <a:schemeClr val="dk1"/>
              </a:buClr>
              <a:buSzPts val="1500"/>
              <a:buFont typeface="Courier New"/>
              <a:buChar char="o"/>
            </a:pPr>
            <a:r>
              <a:rPr lang="en" sz="1400">
                <a:solidFill>
                  <a:schemeClr val="dk1"/>
                </a:solidFill>
                <a:latin typeface="Playfair Display"/>
                <a:ea typeface="Playfair Display"/>
                <a:cs typeface="Playfair Display"/>
                <a:sym typeface="Playfair Display"/>
              </a:rPr>
              <a:t>Sending an </a:t>
            </a:r>
            <a:r>
              <a:rPr lang="en" sz="1400">
                <a:solidFill>
                  <a:schemeClr val="accent1"/>
                </a:solidFill>
                <a:latin typeface="Playfair Display"/>
                <a:ea typeface="Playfair Display"/>
                <a:cs typeface="Playfair Display"/>
                <a:sym typeface="Playfair Display"/>
              </a:rPr>
              <a:t>email notification </a:t>
            </a:r>
            <a:r>
              <a:rPr lang="en" sz="1400">
                <a:solidFill>
                  <a:schemeClr val="dk1"/>
                </a:solidFill>
                <a:latin typeface="Playfair Display"/>
                <a:ea typeface="Playfair Display"/>
                <a:cs typeface="Playfair Display"/>
                <a:sym typeface="Playfair Display"/>
              </a:rPr>
              <a:t>to the parents and the students who are absent.</a:t>
            </a:r>
            <a:endParaRPr/>
          </a:p>
          <a:p>
            <a:pPr indent="-323850" lvl="0" marL="457200" rtl="0" algn="l">
              <a:lnSpc>
                <a:spcPct val="100000"/>
              </a:lnSpc>
              <a:spcBef>
                <a:spcPts val="600"/>
              </a:spcBef>
              <a:spcAft>
                <a:spcPts val="0"/>
              </a:spcAft>
              <a:buSzPts val="1500"/>
              <a:buFont typeface="Merriweather"/>
              <a:buChar char="●"/>
            </a:pPr>
            <a:r>
              <a:rPr lang="en" sz="1500">
                <a:latin typeface="Merriweather"/>
                <a:ea typeface="Merriweather"/>
                <a:cs typeface="Merriweather"/>
                <a:sym typeface="Merriweather"/>
              </a:rPr>
              <a:t>Security:</a:t>
            </a:r>
            <a:endParaRPr sz="1500">
              <a:latin typeface="Merriweather"/>
              <a:ea typeface="Merriweather"/>
              <a:cs typeface="Merriweather"/>
              <a:sym typeface="Merriweather"/>
            </a:endParaRPr>
          </a:p>
          <a:p>
            <a:pPr indent="-317500" lvl="1" marL="914400" rtl="0" algn="l">
              <a:lnSpc>
                <a:spcPct val="100000"/>
              </a:lnSpc>
              <a:spcBef>
                <a:spcPts val="0"/>
              </a:spcBef>
              <a:spcAft>
                <a:spcPts val="0"/>
              </a:spcAft>
              <a:buClr>
                <a:srgbClr val="FFFFFF"/>
              </a:buClr>
              <a:buSzPts val="1400"/>
              <a:buFont typeface="Playfair Display"/>
              <a:buChar char="○"/>
            </a:pPr>
            <a:r>
              <a:rPr lang="en" sz="1400">
                <a:solidFill>
                  <a:srgbClr val="FFFFFF"/>
                </a:solidFill>
                <a:latin typeface="Playfair Display"/>
                <a:ea typeface="Playfair Display"/>
                <a:cs typeface="Playfair Display"/>
                <a:sym typeface="Playfair Display"/>
              </a:rPr>
              <a:t>To</a:t>
            </a:r>
            <a:r>
              <a:rPr lang="en" sz="1400">
                <a:solidFill>
                  <a:schemeClr val="accent1"/>
                </a:solidFill>
                <a:latin typeface="Playfair Display"/>
                <a:ea typeface="Playfair Display"/>
                <a:cs typeface="Playfair Display"/>
                <a:sym typeface="Playfair Display"/>
              </a:rPr>
              <a:t> identify culprits</a:t>
            </a:r>
            <a:r>
              <a:rPr lang="en" sz="1400">
                <a:solidFill>
                  <a:srgbClr val="FFFFFF"/>
                </a:solidFill>
                <a:latin typeface="Playfair Display"/>
                <a:ea typeface="Playfair Display"/>
                <a:cs typeface="Playfair Display"/>
                <a:sym typeface="Playfair Display"/>
              </a:rPr>
              <a:t> on bus stations, railway stations and other public places.</a:t>
            </a:r>
            <a:endParaRPr sz="1400">
              <a:solidFill>
                <a:srgbClr val="FFFFFF"/>
              </a:solidFill>
              <a:latin typeface="Playfair Display"/>
              <a:ea typeface="Playfair Display"/>
              <a:cs typeface="Playfair Display"/>
              <a:sym typeface="Playfair Display"/>
            </a:endParaRPr>
          </a:p>
          <a:p>
            <a:pPr indent="-317500" lvl="1" marL="914400" rtl="0" algn="l">
              <a:lnSpc>
                <a:spcPct val="100000"/>
              </a:lnSpc>
              <a:spcBef>
                <a:spcPts val="0"/>
              </a:spcBef>
              <a:spcAft>
                <a:spcPts val="0"/>
              </a:spcAft>
              <a:buClr>
                <a:srgbClr val="FFFFFF"/>
              </a:buClr>
              <a:buSzPts val="1400"/>
              <a:buFont typeface="Playfair Display"/>
              <a:buChar char="○"/>
            </a:pPr>
            <a:r>
              <a:rPr lang="en" sz="1400">
                <a:solidFill>
                  <a:schemeClr val="accent1"/>
                </a:solidFill>
                <a:latin typeface="Playfair Display"/>
                <a:ea typeface="Playfair Display"/>
                <a:cs typeface="Playfair Display"/>
                <a:sym typeface="Playfair Display"/>
              </a:rPr>
              <a:t>GSM module</a:t>
            </a:r>
            <a:r>
              <a:rPr lang="en" sz="1400">
                <a:solidFill>
                  <a:srgbClr val="FFFFFF"/>
                </a:solidFill>
                <a:latin typeface="Playfair Display"/>
                <a:ea typeface="Playfair Display"/>
                <a:cs typeface="Playfair Display"/>
                <a:sym typeface="Playfair Display"/>
              </a:rPr>
              <a:t>: Suppose if culprit is detected, then detected signal can be transmitted using GSM module to the central control room of police station. With the help of ISDN number of GSM, culprit surviving area will be recognized </a:t>
            </a:r>
            <a:endParaRPr sz="1400">
              <a:solidFill>
                <a:srgbClr val="FFFFFF"/>
              </a:solidFill>
              <a:latin typeface="Playfair Display"/>
              <a:ea typeface="Playfair Display"/>
              <a:cs typeface="Playfair Display"/>
              <a:sym typeface="Playfair Display"/>
            </a:endParaRPr>
          </a:p>
          <a:p>
            <a:pPr indent="0" lvl="0" marL="0" rtl="0" algn="l">
              <a:lnSpc>
                <a:spcPct val="100000"/>
              </a:lnSpc>
              <a:spcBef>
                <a:spcPts val="600"/>
              </a:spcBef>
              <a:spcAft>
                <a:spcPts val="0"/>
              </a:spcAft>
              <a:buSzPts val="2400"/>
              <a:buNone/>
            </a:pPr>
            <a:r>
              <a:t/>
            </a:r>
            <a:endParaRPr sz="1400">
              <a:solidFill>
                <a:srgbClr val="FFFFFF"/>
              </a:solidFill>
              <a:latin typeface="Playfair Display"/>
              <a:ea typeface="Playfair Display"/>
              <a:cs typeface="Playfair Display"/>
              <a:sym typeface="Playfair Displ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8"/>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fld id="{00000000-1234-1234-1234-123412341234}" type="slidenum">
              <a:rPr lang="en"/>
              <a:t>‹#›</a:t>
            </a:fld>
            <a:endParaRPr/>
          </a:p>
        </p:txBody>
      </p:sp>
      <p:sp>
        <p:nvSpPr>
          <p:cNvPr id="313" name="Google Shape;313;p8"/>
          <p:cNvSpPr txBox="1"/>
          <p:nvPr>
            <p:ph idx="4294967295"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latin typeface="Playfair Display"/>
                <a:ea typeface="Playfair Display"/>
                <a:cs typeface="Playfair Display"/>
                <a:sym typeface="Playfair Display"/>
              </a:rPr>
              <a:t>User Lens</a:t>
            </a:r>
            <a:endParaRPr>
              <a:latin typeface="Playfair Display"/>
              <a:ea typeface="Playfair Display"/>
              <a:cs typeface="Playfair Display"/>
              <a:sym typeface="Playfair Display"/>
            </a:endParaRPr>
          </a:p>
        </p:txBody>
      </p:sp>
      <p:pic>
        <p:nvPicPr>
          <p:cNvPr id="314" name="Google Shape;314;p8"/>
          <p:cNvPicPr preferRelativeResize="0"/>
          <p:nvPr/>
        </p:nvPicPr>
        <p:blipFill rotWithShape="1">
          <a:blip r:embed="rId3">
            <a:alphaModFix/>
          </a:blip>
          <a:srcRect b="0" l="0" r="0" t="0"/>
          <a:stretch/>
        </p:blipFill>
        <p:spPr>
          <a:xfrm>
            <a:off x="7134375" y="2955375"/>
            <a:ext cx="1857225" cy="1857250"/>
          </a:xfrm>
          <a:prstGeom prst="rect">
            <a:avLst/>
          </a:prstGeom>
          <a:noFill/>
          <a:ln>
            <a:noFill/>
          </a:ln>
        </p:spPr>
      </p:pic>
      <p:grpSp>
        <p:nvGrpSpPr>
          <p:cNvPr id="315" name="Google Shape;315;p8"/>
          <p:cNvGrpSpPr/>
          <p:nvPr/>
        </p:nvGrpSpPr>
        <p:grpSpPr>
          <a:xfrm>
            <a:off x="1306254" y="2280229"/>
            <a:ext cx="4593313" cy="1727385"/>
            <a:chOff x="6853641" y="2534077"/>
            <a:chExt cx="1515545" cy="501229"/>
          </a:xfrm>
        </p:grpSpPr>
        <p:grpSp>
          <p:nvGrpSpPr>
            <p:cNvPr id="316" name="Google Shape;316;p8"/>
            <p:cNvGrpSpPr/>
            <p:nvPr/>
          </p:nvGrpSpPr>
          <p:grpSpPr>
            <a:xfrm>
              <a:off x="6853641" y="2618923"/>
              <a:ext cx="1515545" cy="324557"/>
              <a:chOff x="6853641" y="2618923"/>
              <a:chExt cx="1515545" cy="324557"/>
            </a:xfrm>
          </p:grpSpPr>
          <p:sp>
            <p:nvSpPr>
              <p:cNvPr id="317" name="Google Shape;317;p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gradFill>
                <a:gsLst>
                  <a:gs pos="0">
                    <a:srgbClr val="CC3399"/>
                  </a:gs>
                  <a:gs pos="100000">
                    <a:srgbClr val="6699FF"/>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gradFill>
                <a:gsLst>
                  <a:gs pos="0">
                    <a:srgbClr val="FF428E"/>
                  </a:gs>
                  <a:gs pos="100000">
                    <a:srgbClr val="B8074E"/>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gradFill>
                <a:gsLst>
                  <a:gs pos="0">
                    <a:srgbClr val="FF428E"/>
                  </a:gs>
                  <a:gs pos="100000">
                    <a:srgbClr val="B8074E"/>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gradFill>
                <a:gsLst>
                  <a:gs pos="0">
                    <a:srgbClr val="CC3399"/>
                  </a:gs>
                  <a:gs pos="100000">
                    <a:srgbClr val="6699FF"/>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gradFill>
                <a:gsLst>
                  <a:gs pos="0">
                    <a:srgbClr val="FF428E"/>
                  </a:gs>
                  <a:gs pos="100000">
                    <a:srgbClr val="B8074E"/>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2" name="Google Shape;322;p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gradFill>
              <a:gsLst>
                <a:gs pos="0">
                  <a:srgbClr val="FF428E"/>
                </a:gs>
                <a:gs pos="100000">
                  <a:srgbClr val="B8074E"/>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gradFill>
              <a:gsLst>
                <a:gs pos="0">
                  <a:srgbClr val="CC3399"/>
                </a:gs>
                <a:gs pos="100000">
                  <a:srgbClr val="6699FF"/>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gradFill>
              <a:gsLst>
                <a:gs pos="0">
                  <a:srgbClr val="FF428E"/>
                </a:gs>
                <a:gs pos="100000">
                  <a:srgbClr val="B8074E"/>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gradFill>
              <a:gsLst>
                <a:gs pos="0">
                  <a:srgbClr val="CC3399"/>
                </a:gs>
                <a:gs pos="100000">
                  <a:srgbClr val="6699FF"/>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gradFill>
              <a:gsLst>
                <a:gs pos="0">
                  <a:srgbClr val="FF428E"/>
                </a:gs>
                <a:gs pos="100000">
                  <a:srgbClr val="B8074E"/>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7" name="Google Shape;327;p8"/>
          <p:cNvSpPr/>
          <p:nvPr/>
        </p:nvSpPr>
        <p:spPr>
          <a:xfrm>
            <a:off x="5816300" y="3134037"/>
            <a:ext cx="983752" cy="55919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gradFill>
            <a:gsLst>
              <a:gs pos="0">
                <a:srgbClr val="CC3399"/>
              </a:gs>
              <a:gs pos="100000">
                <a:srgbClr val="6699FF"/>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8"/>
          <p:cNvSpPr/>
          <p:nvPr/>
        </p:nvSpPr>
        <p:spPr>
          <a:xfrm>
            <a:off x="5951650" y="2280275"/>
            <a:ext cx="713046" cy="1242514"/>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gradFill>
            <a:gsLst>
              <a:gs pos="0">
                <a:srgbClr val="CC3399"/>
              </a:gs>
              <a:gs pos="100000">
                <a:srgbClr val="6699FF"/>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8"/>
          <p:cNvSpPr txBox="1"/>
          <p:nvPr/>
        </p:nvSpPr>
        <p:spPr>
          <a:xfrm>
            <a:off x="1002800" y="3836175"/>
            <a:ext cx="1543200" cy="4629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200"/>
              </a:spcBef>
              <a:spcAft>
                <a:spcPts val="1200"/>
              </a:spcAft>
              <a:buClr>
                <a:srgbClr val="000000"/>
              </a:buClr>
              <a:buSzPts val="1200"/>
              <a:buFont typeface="Arial"/>
              <a:buNone/>
            </a:pPr>
            <a:r>
              <a:rPr b="0" i="0" lang="en" sz="1200" u="none" cap="none" strike="noStrike">
                <a:solidFill>
                  <a:srgbClr val="FFFFFF"/>
                </a:solidFill>
                <a:latin typeface="Merriweather"/>
                <a:ea typeface="Merriweather"/>
                <a:cs typeface="Merriweather"/>
                <a:sym typeface="Merriweather"/>
              </a:rPr>
              <a:t>Educational Institutes</a:t>
            </a:r>
            <a:endParaRPr b="0" i="0" sz="1400" u="none" cap="none" strike="noStrike">
              <a:solidFill>
                <a:srgbClr val="000000"/>
              </a:solidFill>
              <a:latin typeface="Hind"/>
              <a:ea typeface="Hind"/>
              <a:cs typeface="Hind"/>
              <a:sym typeface="Hind"/>
            </a:endParaRPr>
          </a:p>
        </p:txBody>
      </p:sp>
      <p:sp>
        <p:nvSpPr>
          <p:cNvPr id="330" name="Google Shape;330;p8"/>
          <p:cNvSpPr txBox="1"/>
          <p:nvPr/>
        </p:nvSpPr>
        <p:spPr>
          <a:xfrm>
            <a:off x="2419650" y="1817313"/>
            <a:ext cx="666300" cy="4629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200"/>
              </a:spcBef>
              <a:spcAft>
                <a:spcPts val="1200"/>
              </a:spcAft>
              <a:buClr>
                <a:srgbClr val="000000"/>
              </a:buClr>
              <a:buSzPts val="1200"/>
              <a:buFont typeface="Arial"/>
              <a:buNone/>
            </a:pPr>
            <a:r>
              <a:rPr b="0" i="0" lang="en" sz="1200" u="none" cap="none" strike="noStrike">
                <a:solidFill>
                  <a:srgbClr val="FFFFFF"/>
                </a:solidFill>
                <a:latin typeface="Merriweather"/>
                <a:ea typeface="Merriweather"/>
                <a:cs typeface="Merriweather"/>
                <a:sym typeface="Merriweather"/>
              </a:rPr>
              <a:t>Banks</a:t>
            </a:r>
            <a:endParaRPr b="0" i="0" sz="1400" u="none" cap="none" strike="noStrike">
              <a:solidFill>
                <a:srgbClr val="000000"/>
              </a:solidFill>
              <a:latin typeface="Hind"/>
              <a:ea typeface="Hind"/>
              <a:cs typeface="Hind"/>
              <a:sym typeface="Hind"/>
            </a:endParaRPr>
          </a:p>
        </p:txBody>
      </p:sp>
      <p:sp>
        <p:nvSpPr>
          <p:cNvPr id="331" name="Google Shape;331;p8"/>
          <p:cNvSpPr txBox="1"/>
          <p:nvPr/>
        </p:nvSpPr>
        <p:spPr>
          <a:xfrm>
            <a:off x="3217119" y="4007625"/>
            <a:ext cx="771600" cy="4629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200"/>
              </a:spcBef>
              <a:spcAft>
                <a:spcPts val="1200"/>
              </a:spcAft>
              <a:buClr>
                <a:srgbClr val="000000"/>
              </a:buClr>
              <a:buSzPts val="1200"/>
              <a:buFont typeface="Arial"/>
              <a:buNone/>
            </a:pPr>
            <a:r>
              <a:rPr b="0" i="0" lang="en" sz="1200" u="none" cap="none" strike="noStrike">
                <a:solidFill>
                  <a:srgbClr val="FFFFFF"/>
                </a:solidFill>
                <a:latin typeface="Merriweather"/>
                <a:ea typeface="Merriweather"/>
                <a:cs typeface="Merriweather"/>
                <a:sym typeface="Merriweather"/>
              </a:rPr>
              <a:t>Airpots</a:t>
            </a:r>
            <a:endParaRPr b="0" i="0" sz="1400" u="none" cap="none" strike="noStrike">
              <a:solidFill>
                <a:srgbClr val="000000"/>
              </a:solidFill>
              <a:latin typeface="Hind"/>
              <a:ea typeface="Hind"/>
              <a:cs typeface="Hind"/>
              <a:sym typeface="Hind"/>
            </a:endParaRPr>
          </a:p>
        </p:txBody>
      </p:sp>
      <p:sp>
        <p:nvSpPr>
          <p:cNvPr id="332" name="Google Shape;332;p8"/>
          <p:cNvSpPr txBox="1"/>
          <p:nvPr/>
        </p:nvSpPr>
        <p:spPr>
          <a:xfrm>
            <a:off x="4186200" y="1817325"/>
            <a:ext cx="771600" cy="4629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200"/>
              </a:spcBef>
              <a:spcAft>
                <a:spcPts val="1200"/>
              </a:spcAft>
              <a:buClr>
                <a:srgbClr val="000000"/>
              </a:buClr>
              <a:buSzPts val="1200"/>
              <a:buFont typeface="Arial"/>
              <a:buNone/>
            </a:pPr>
            <a:r>
              <a:rPr b="0" i="0" lang="en" sz="1200" u="none" cap="none" strike="noStrike">
                <a:solidFill>
                  <a:srgbClr val="FFFFFF"/>
                </a:solidFill>
                <a:latin typeface="Merriweather"/>
                <a:ea typeface="Merriweather"/>
                <a:cs typeface="Merriweather"/>
                <a:sym typeface="Merriweather"/>
              </a:rPr>
              <a:t>Prisons</a:t>
            </a:r>
            <a:endParaRPr b="0" i="0" sz="1400" u="none" cap="none" strike="noStrike">
              <a:solidFill>
                <a:srgbClr val="000000"/>
              </a:solidFill>
              <a:latin typeface="Hind"/>
              <a:ea typeface="Hind"/>
              <a:cs typeface="Hind"/>
              <a:sym typeface="Hind"/>
            </a:endParaRPr>
          </a:p>
        </p:txBody>
      </p:sp>
      <p:sp>
        <p:nvSpPr>
          <p:cNvPr id="333" name="Google Shape;333;p8"/>
          <p:cNvSpPr txBox="1"/>
          <p:nvPr/>
        </p:nvSpPr>
        <p:spPr>
          <a:xfrm>
            <a:off x="4399223" y="3836175"/>
            <a:ext cx="1976700" cy="4629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200"/>
              </a:spcBef>
              <a:spcAft>
                <a:spcPts val="1200"/>
              </a:spcAft>
              <a:buClr>
                <a:srgbClr val="000000"/>
              </a:buClr>
              <a:buSzPts val="1200"/>
              <a:buFont typeface="Arial"/>
              <a:buNone/>
            </a:pPr>
            <a:r>
              <a:rPr b="0" i="0" lang="en" sz="1200" u="none" cap="none" strike="noStrike">
                <a:solidFill>
                  <a:srgbClr val="FFFFFF"/>
                </a:solidFill>
                <a:latin typeface="Merriweather"/>
                <a:ea typeface="Merriweather"/>
                <a:cs typeface="Merriweather"/>
                <a:sym typeface="Merriweather"/>
              </a:rPr>
              <a:t>Commercial and residential buildings</a:t>
            </a:r>
            <a:endParaRPr b="0" i="0" sz="1400" u="none" cap="none" strike="noStrike">
              <a:solidFill>
                <a:srgbClr val="000000"/>
              </a:solidFill>
              <a:latin typeface="Hind"/>
              <a:ea typeface="Hind"/>
              <a:cs typeface="Hind"/>
              <a:sym typeface="Hind"/>
            </a:endParaRPr>
          </a:p>
        </p:txBody>
      </p:sp>
      <p:sp>
        <p:nvSpPr>
          <p:cNvPr id="334" name="Google Shape;334;p8"/>
          <p:cNvSpPr txBox="1"/>
          <p:nvPr/>
        </p:nvSpPr>
        <p:spPr>
          <a:xfrm>
            <a:off x="5319825" y="1391624"/>
            <a:ext cx="1976700" cy="8886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1200"/>
              </a:spcBef>
              <a:spcAft>
                <a:spcPts val="1200"/>
              </a:spcAft>
              <a:buClr>
                <a:srgbClr val="000000"/>
              </a:buClr>
              <a:buSzPts val="1200"/>
              <a:buFont typeface="Arial"/>
              <a:buNone/>
            </a:pPr>
            <a:r>
              <a:rPr b="0" i="0" lang="en" sz="1200" u="none" cap="none" strike="noStrike">
                <a:solidFill>
                  <a:srgbClr val="FFFFFF"/>
                </a:solidFill>
                <a:latin typeface="Merriweather"/>
                <a:ea typeface="Merriweather"/>
                <a:cs typeface="Merriweather"/>
                <a:sym typeface="Merriweather"/>
              </a:rPr>
              <a:t>Intelligence Agencies, Police Database (law and order)</a:t>
            </a:r>
            <a:endParaRPr b="0" i="0" sz="1400" u="none" cap="none" strike="noStrike">
              <a:solidFill>
                <a:srgbClr val="000000"/>
              </a:solidFill>
              <a:latin typeface="Hind"/>
              <a:ea typeface="Hind"/>
              <a:cs typeface="Hind"/>
              <a:sym typeface="Hi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par>
                                <p:cTn fill="hold" nodeType="withEffect" presetClass="entr" presetID="10" presetSubtype="0">
                                  <p:stCondLst>
                                    <p:cond delay="0"/>
                                  </p:stCondLst>
                                  <p:childTnLst>
                                    <p:set>
                                      <p:cBhvr>
                                        <p:cTn dur="1" fill="hold">
                                          <p:stCondLst>
                                            <p:cond delay="0"/>
                                          </p:stCondLst>
                                        </p:cTn>
                                        <p:tgtEl>
                                          <p:spTgt spid="328"/>
                                        </p:tgtEl>
                                        <p:attrNameLst>
                                          <p:attrName>style.visibility</p:attrName>
                                        </p:attrNameLst>
                                      </p:cBhvr>
                                      <p:to>
                                        <p:strVal val="visible"/>
                                      </p:to>
                                    </p:set>
                                    <p:animEffect filter="fade" transition="in">
                                      <p:cBhvr>
                                        <p:cTn dur="1000"/>
                                        <p:tgtEl>
                                          <p:spTgt spid="328"/>
                                        </p:tgtEl>
                                      </p:cBhvr>
                                    </p:animEffect>
                                  </p:childTnLst>
                                </p:cTn>
                              </p:par>
                              <p:par>
                                <p:cTn fill="hold" nodeType="withEffect" presetClass="entr" presetID="1" presetSubtype="0">
                                  <p:stCondLst>
                                    <p:cond delay="0"/>
                                  </p:stCondLst>
                                  <p:childTnLst>
                                    <p:set>
                                      <p:cBhvr>
                                        <p:cTn dur="1" fill="hold">
                                          <p:stCondLst>
                                            <p:cond delay="0"/>
                                          </p:stCondLst>
                                        </p:cTn>
                                        <p:tgtEl>
                                          <p:spTgt spid="327"/>
                                        </p:tgtEl>
                                        <p:attrNameLst>
                                          <p:attrName>style.visibility</p:attrName>
                                        </p:attrNameLst>
                                      </p:cBhvr>
                                      <p:to>
                                        <p:strVal val="visible"/>
                                      </p:to>
                                    </p:set>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329"/>
                                        </p:tgtEl>
                                        <p:attrNameLst>
                                          <p:attrName>style.visibility</p:attrName>
                                        </p:attrNameLst>
                                      </p:cBhvr>
                                      <p:to>
                                        <p:strVal val="visible"/>
                                      </p:to>
                                    </p:set>
                                    <p:anim calcmode="lin" valueType="num">
                                      <p:cBhvr additive="base">
                                        <p:cTn dur="1000"/>
                                        <p:tgtEl>
                                          <p:spTgt spid="329"/>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1">
                                  <p:stCondLst>
                                    <p:cond delay="0"/>
                                  </p:stCondLst>
                                  <p:childTnLst>
                                    <p:set>
                                      <p:cBhvr>
                                        <p:cTn dur="1" fill="hold">
                                          <p:stCondLst>
                                            <p:cond delay="0"/>
                                          </p:stCondLst>
                                        </p:cTn>
                                        <p:tgtEl>
                                          <p:spTgt spid="330"/>
                                        </p:tgtEl>
                                        <p:attrNameLst>
                                          <p:attrName>style.visibility</p:attrName>
                                        </p:attrNameLst>
                                      </p:cBhvr>
                                      <p:to>
                                        <p:strVal val="visible"/>
                                      </p:to>
                                    </p:set>
                                    <p:anim calcmode="lin" valueType="num">
                                      <p:cBhvr additive="base">
                                        <p:cTn dur="1000"/>
                                        <p:tgtEl>
                                          <p:spTgt spid="330"/>
                                        </p:tgtEl>
                                        <p:attrNameLst>
                                          <p:attrName>ppt_y</p:attrName>
                                        </p:attrNameLst>
                                      </p:cBhvr>
                                      <p:tavLst>
                                        <p:tav fmla="" tm="0">
                                          <p:val>
                                            <p:strVal val="#ppt_y-1"/>
                                          </p:val>
                                        </p:tav>
                                        <p:tav fmla="" tm="100000">
                                          <p:val>
                                            <p:strVal val="#ppt_y"/>
                                          </p:val>
                                        </p:tav>
                                      </p:tavLst>
                                    </p:anim>
                                  </p:childTnLst>
                                </p:cTn>
                              </p:par>
                            </p:childTnLst>
                          </p:cTn>
                        </p:par>
                        <p:par>
                          <p:cTn fill="hold">
                            <p:stCondLst>
                              <p:cond delay="3000"/>
                            </p:stCondLst>
                            <p:childTnLst>
                              <p:par>
                                <p:cTn fill="hold" nodeType="afterEffect" presetClass="entr" presetID="2" presetSubtype="4">
                                  <p:stCondLst>
                                    <p:cond delay="0"/>
                                  </p:stCondLst>
                                  <p:childTnLst>
                                    <p:set>
                                      <p:cBhvr>
                                        <p:cTn dur="1" fill="hold">
                                          <p:stCondLst>
                                            <p:cond delay="0"/>
                                          </p:stCondLst>
                                        </p:cTn>
                                        <p:tgtEl>
                                          <p:spTgt spid="331"/>
                                        </p:tgtEl>
                                        <p:attrNameLst>
                                          <p:attrName>style.visibility</p:attrName>
                                        </p:attrNameLst>
                                      </p:cBhvr>
                                      <p:to>
                                        <p:strVal val="visible"/>
                                      </p:to>
                                    </p:set>
                                    <p:anim calcmode="lin" valueType="num">
                                      <p:cBhvr additive="base">
                                        <p:cTn dur="1000"/>
                                        <p:tgtEl>
                                          <p:spTgt spid="331"/>
                                        </p:tgtEl>
                                        <p:attrNameLst>
                                          <p:attrName>ppt_y</p:attrName>
                                        </p:attrNameLst>
                                      </p:cBhvr>
                                      <p:tavLst>
                                        <p:tav fmla="" tm="0">
                                          <p:val>
                                            <p:strVal val="#ppt_y+1"/>
                                          </p:val>
                                        </p:tav>
                                        <p:tav fmla="" tm="100000">
                                          <p:val>
                                            <p:strVal val="#ppt_y"/>
                                          </p:val>
                                        </p:tav>
                                      </p:tavLst>
                                    </p:anim>
                                  </p:childTnLst>
                                </p:cTn>
                              </p:par>
                            </p:childTnLst>
                          </p:cTn>
                        </p:par>
                        <p:par>
                          <p:cTn fill="hold">
                            <p:stCondLst>
                              <p:cond delay="4000"/>
                            </p:stCondLst>
                            <p:childTnLst>
                              <p:par>
                                <p:cTn fill="hold" nodeType="afterEffect" presetClass="entr" presetID="2" presetSubtype="1">
                                  <p:stCondLst>
                                    <p:cond delay="0"/>
                                  </p:stCondLst>
                                  <p:childTnLst>
                                    <p:set>
                                      <p:cBhvr>
                                        <p:cTn dur="1" fill="hold">
                                          <p:stCondLst>
                                            <p:cond delay="0"/>
                                          </p:stCondLst>
                                        </p:cTn>
                                        <p:tgtEl>
                                          <p:spTgt spid="332"/>
                                        </p:tgtEl>
                                        <p:attrNameLst>
                                          <p:attrName>style.visibility</p:attrName>
                                        </p:attrNameLst>
                                      </p:cBhvr>
                                      <p:to>
                                        <p:strVal val="visible"/>
                                      </p:to>
                                    </p:set>
                                    <p:anim calcmode="lin" valueType="num">
                                      <p:cBhvr additive="base">
                                        <p:cTn dur="1000"/>
                                        <p:tgtEl>
                                          <p:spTgt spid="332"/>
                                        </p:tgtEl>
                                        <p:attrNameLst>
                                          <p:attrName>ppt_y</p:attrName>
                                        </p:attrNameLst>
                                      </p:cBhvr>
                                      <p:tavLst>
                                        <p:tav fmla="" tm="0">
                                          <p:val>
                                            <p:strVal val="#ppt_y-1"/>
                                          </p:val>
                                        </p:tav>
                                        <p:tav fmla="" tm="100000">
                                          <p:val>
                                            <p:strVal val="#ppt_y"/>
                                          </p:val>
                                        </p:tav>
                                      </p:tavLst>
                                    </p:anim>
                                  </p:childTnLst>
                                </p:cTn>
                              </p:par>
                            </p:childTnLst>
                          </p:cTn>
                        </p:par>
                        <p:par>
                          <p:cTn fill="hold">
                            <p:stCondLst>
                              <p:cond delay="5000"/>
                            </p:stCondLst>
                            <p:childTnLst>
                              <p:par>
                                <p:cTn fill="hold" nodeType="afterEffect" presetClass="entr" presetID="2" presetSubtype="4">
                                  <p:stCondLst>
                                    <p:cond delay="0"/>
                                  </p:stCondLst>
                                  <p:childTnLst>
                                    <p:set>
                                      <p:cBhvr>
                                        <p:cTn dur="1" fill="hold">
                                          <p:stCondLst>
                                            <p:cond delay="0"/>
                                          </p:stCondLst>
                                        </p:cTn>
                                        <p:tgtEl>
                                          <p:spTgt spid="333"/>
                                        </p:tgtEl>
                                        <p:attrNameLst>
                                          <p:attrName>style.visibility</p:attrName>
                                        </p:attrNameLst>
                                      </p:cBhvr>
                                      <p:to>
                                        <p:strVal val="visible"/>
                                      </p:to>
                                    </p:set>
                                    <p:anim calcmode="lin" valueType="num">
                                      <p:cBhvr additive="base">
                                        <p:cTn dur="1000"/>
                                        <p:tgtEl>
                                          <p:spTgt spid="333"/>
                                        </p:tgtEl>
                                        <p:attrNameLst>
                                          <p:attrName>ppt_y</p:attrName>
                                        </p:attrNameLst>
                                      </p:cBhvr>
                                      <p:tavLst>
                                        <p:tav fmla="" tm="0">
                                          <p:val>
                                            <p:strVal val="#ppt_y+1"/>
                                          </p:val>
                                        </p:tav>
                                        <p:tav fmla="" tm="100000">
                                          <p:val>
                                            <p:strVal val="#ppt_y"/>
                                          </p:val>
                                        </p:tav>
                                      </p:tavLst>
                                    </p:anim>
                                  </p:childTnLst>
                                </p:cTn>
                              </p:par>
                            </p:childTnLst>
                          </p:cTn>
                        </p:par>
                        <p:par>
                          <p:cTn fill="hold">
                            <p:stCondLst>
                              <p:cond delay="6000"/>
                            </p:stCondLst>
                            <p:childTnLst>
                              <p:par>
                                <p:cTn fill="hold" nodeType="afterEffect" presetClass="entr" presetID="2" presetSubtype="1">
                                  <p:stCondLst>
                                    <p:cond delay="0"/>
                                  </p:stCondLst>
                                  <p:childTnLst>
                                    <p:set>
                                      <p:cBhvr>
                                        <p:cTn dur="1" fill="hold">
                                          <p:stCondLst>
                                            <p:cond delay="0"/>
                                          </p:stCondLst>
                                        </p:cTn>
                                        <p:tgtEl>
                                          <p:spTgt spid="334"/>
                                        </p:tgtEl>
                                        <p:attrNameLst>
                                          <p:attrName>style.visibility</p:attrName>
                                        </p:attrNameLst>
                                      </p:cBhvr>
                                      <p:to>
                                        <p:strVal val="visible"/>
                                      </p:to>
                                    </p:set>
                                    <p:anim calcmode="lin" valueType="num">
                                      <p:cBhvr additive="base">
                                        <p:cTn dur="1000"/>
                                        <p:tgtEl>
                                          <p:spTgt spid="33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9"/>
          <p:cNvSpPr txBox="1"/>
          <p:nvPr>
            <p:ph idx="12" type="sldNum"/>
          </p:nvPr>
        </p:nvSpPr>
        <p:spPr>
          <a:xfrm>
            <a:off x="8556775" y="4812625"/>
            <a:ext cx="587100" cy="330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fld id="{00000000-1234-1234-1234-123412341234}" type="slidenum">
              <a:rPr lang="en"/>
              <a:t>‹#›</a:t>
            </a:fld>
            <a:endParaRPr/>
          </a:p>
        </p:txBody>
      </p:sp>
      <p:sp>
        <p:nvSpPr>
          <p:cNvPr id="340" name="Google Shape;340;p9"/>
          <p:cNvSpPr txBox="1"/>
          <p:nvPr>
            <p:ph idx="4294967295"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latin typeface="Playfair Display"/>
                <a:ea typeface="Playfair Display"/>
                <a:cs typeface="Playfair Display"/>
                <a:sym typeface="Playfair Display"/>
              </a:rPr>
              <a:t>Organizational Lens</a:t>
            </a:r>
            <a:endParaRPr>
              <a:latin typeface="Playfair Display"/>
              <a:ea typeface="Playfair Display"/>
              <a:cs typeface="Playfair Display"/>
              <a:sym typeface="Playfair Display"/>
            </a:endParaRPr>
          </a:p>
        </p:txBody>
      </p:sp>
      <p:sp>
        <p:nvSpPr>
          <p:cNvPr id="341" name="Google Shape;341;p9"/>
          <p:cNvSpPr txBox="1"/>
          <p:nvPr>
            <p:ph idx="4294967295" type="body"/>
          </p:nvPr>
        </p:nvSpPr>
        <p:spPr>
          <a:xfrm>
            <a:off x="1067088" y="1650548"/>
            <a:ext cx="5972100" cy="2764500"/>
          </a:xfrm>
          <a:prstGeom prst="rect">
            <a:avLst/>
          </a:prstGeom>
          <a:noFill/>
          <a:ln>
            <a:noFill/>
          </a:ln>
        </p:spPr>
        <p:txBody>
          <a:bodyPr anchorCtr="0" anchor="t" bIns="91425" lIns="91425" spcFirstLastPara="1" rIns="91425" wrap="square" tIns="91425">
            <a:noAutofit/>
          </a:bodyPr>
          <a:lstStyle/>
          <a:p>
            <a:pPr indent="-254000" lvl="0" marL="285750" rtl="0" algn="l">
              <a:lnSpc>
                <a:spcPct val="100000"/>
              </a:lnSpc>
              <a:spcBef>
                <a:spcPts val="600"/>
              </a:spcBef>
              <a:spcAft>
                <a:spcPts val="0"/>
              </a:spcAft>
              <a:buClr>
                <a:srgbClr val="FFFFFF"/>
              </a:buClr>
              <a:buSzPts val="2100"/>
              <a:buFont typeface="Playfair Display"/>
              <a:buChar char="•"/>
            </a:pPr>
            <a:r>
              <a:rPr lang="en" sz="1500">
                <a:solidFill>
                  <a:srgbClr val="FFFFFF"/>
                </a:solidFill>
                <a:latin typeface="Playfair Display"/>
                <a:ea typeface="Playfair Display"/>
                <a:cs typeface="Playfair Display"/>
                <a:sym typeface="Playfair Display"/>
              </a:rPr>
              <a:t>Students have learned Python in Professional Skills  in  fourth semester under Holistic Development .They have to yet implement any projects based on Python .</a:t>
            </a:r>
            <a:endParaRPr sz="2100">
              <a:solidFill>
                <a:srgbClr val="FFFFFF"/>
              </a:solidFill>
              <a:latin typeface="Playfair Display"/>
              <a:ea typeface="Playfair Display"/>
              <a:cs typeface="Playfair Display"/>
              <a:sym typeface="Playfair Display"/>
            </a:endParaRPr>
          </a:p>
          <a:p>
            <a:pPr indent="-254000" lvl="0" marL="285750" rtl="0" algn="l">
              <a:lnSpc>
                <a:spcPct val="100000"/>
              </a:lnSpc>
              <a:spcBef>
                <a:spcPts val="600"/>
              </a:spcBef>
              <a:spcAft>
                <a:spcPts val="0"/>
              </a:spcAft>
              <a:buClr>
                <a:srgbClr val="FFFFFF"/>
              </a:buClr>
              <a:buSzPts val="2100"/>
              <a:buFont typeface="Playfair Display"/>
              <a:buChar char="•"/>
            </a:pPr>
            <a:r>
              <a:rPr lang="en" sz="1500">
                <a:solidFill>
                  <a:srgbClr val="FFFFFF"/>
                </a:solidFill>
                <a:latin typeface="Playfair Display"/>
                <a:ea typeface="Playfair Display"/>
                <a:cs typeface="Playfair Display"/>
                <a:sym typeface="Playfair Display"/>
              </a:rPr>
              <a:t>Students are expected to identify a problem based on the same and Implement them as a part of Project based learning .</a:t>
            </a:r>
            <a:endParaRPr sz="2100">
              <a:solidFill>
                <a:srgbClr val="FFFFFF"/>
              </a:solidFill>
              <a:latin typeface="Playfair Display"/>
              <a:ea typeface="Playfair Display"/>
              <a:cs typeface="Playfair Display"/>
              <a:sym typeface="Playfair Display"/>
            </a:endParaRPr>
          </a:p>
          <a:p>
            <a:pPr indent="-254000" lvl="0" marL="285750" rtl="0" algn="l">
              <a:lnSpc>
                <a:spcPct val="100000"/>
              </a:lnSpc>
              <a:spcBef>
                <a:spcPts val="600"/>
              </a:spcBef>
              <a:spcAft>
                <a:spcPts val="0"/>
              </a:spcAft>
              <a:buClr>
                <a:srgbClr val="FFFFFF"/>
              </a:buClr>
              <a:buSzPts val="2100"/>
              <a:buFont typeface="Playfair Display"/>
              <a:buChar char="•"/>
            </a:pPr>
            <a:r>
              <a:rPr lang="en" sz="1500">
                <a:solidFill>
                  <a:srgbClr val="FFFFFF"/>
                </a:solidFill>
                <a:latin typeface="Playfair Display"/>
                <a:ea typeface="Playfair Display"/>
                <a:cs typeface="Playfair Display"/>
                <a:sym typeface="Playfair Display"/>
              </a:rPr>
              <a:t>Same  is to be practised for designing the technical solution </a:t>
            </a:r>
            <a:endParaRPr sz="2100">
              <a:solidFill>
                <a:srgbClr val="FFFFFF"/>
              </a:solidFill>
              <a:latin typeface="Playfair Display"/>
              <a:ea typeface="Playfair Display"/>
              <a:cs typeface="Playfair Display"/>
              <a:sym typeface="Playfair Display"/>
            </a:endParaRPr>
          </a:p>
          <a:p>
            <a:pPr indent="0" lvl="0" marL="0" rtl="0" algn="l">
              <a:lnSpc>
                <a:spcPct val="100000"/>
              </a:lnSpc>
              <a:spcBef>
                <a:spcPts val="600"/>
              </a:spcBef>
              <a:spcAft>
                <a:spcPts val="0"/>
              </a:spcAft>
              <a:buSzPts val="2400"/>
              <a:buNone/>
            </a:pPr>
            <a:r>
              <a:t/>
            </a:r>
            <a:endParaRPr sz="1000">
              <a:solidFill>
                <a:srgbClr val="FFFFFF"/>
              </a:solidFill>
              <a:latin typeface="Playfair Display"/>
              <a:ea typeface="Playfair Display"/>
              <a:cs typeface="Playfair Display"/>
              <a:sym typeface="Playfair Display"/>
            </a:endParaRPr>
          </a:p>
        </p:txBody>
      </p:sp>
      <p:pic>
        <p:nvPicPr>
          <p:cNvPr id="342" name="Google Shape;342;p9"/>
          <p:cNvPicPr preferRelativeResize="0"/>
          <p:nvPr/>
        </p:nvPicPr>
        <p:blipFill rotWithShape="1">
          <a:blip r:embed="rId3">
            <a:alphaModFix/>
          </a:blip>
          <a:srcRect b="0" l="0" r="0" t="0"/>
          <a:stretch/>
        </p:blipFill>
        <p:spPr>
          <a:xfrm>
            <a:off x="6915138" y="3099200"/>
            <a:ext cx="1800013" cy="180001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41"/>
                                        </p:tgtEl>
                                        <p:attrNameLst>
                                          <p:attrName>style.visibility</p:attrName>
                                        </p:attrNameLst>
                                      </p:cBhvr>
                                      <p:to>
                                        <p:strVal val="visible"/>
                                      </p:to>
                                    </p:set>
                                    <p:anim calcmode="lin" valueType="num">
                                      <p:cBhvr additive="base">
                                        <p:cTn dur="1000"/>
                                        <p:tgtEl>
                                          <p:spTgt spid="34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umaine">
  <a:themeElements>
    <a:clrScheme name="Custom 347">
      <a:dk1>
        <a:srgbClr val="FFFFFF"/>
      </a:dk1>
      <a:lt1>
        <a:srgbClr val="041F30"/>
      </a:lt1>
      <a:dk2>
        <a:srgbClr val="E3E7EC"/>
      </a:dk2>
      <a:lt2>
        <a:srgbClr val="5A6B85"/>
      </a:lt2>
      <a:accent1>
        <a:srgbClr val="6699FF"/>
      </a:accent1>
      <a:accent2>
        <a:srgbClr val="33CCFF"/>
      </a:accent2>
      <a:accent3>
        <a:srgbClr val="33CCCC"/>
      </a:accent3>
      <a:accent4>
        <a:srgbClr val="66FF33"/>
      </a:accent4>
      <a:accent5>
        <a:srgbClr val="FF0066"/>
      </a:accent5>
      <a:accent6>
        <a:srgbClr val="FF6600"/>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